
<file path=[Content_Types].xml><?xml version="1.0" encoding="utf-8"?>
<Types xmlns="http://schemas.openxmlformats.org/package/2006/content-types">
  <Default ContentType="application/x-fontdata" Extension="fntdata"/>
  <Default ContentType="image/gif" Extension="gif"/>
  <Default ContentType="image/jpeg" Extension="jpeg"/>
  <Default ContentType="video/mp4" Extension="mp4"/>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notesSlide+xml" PartName="/ppt/notesSlides/notesSlide8.xml"/>
  <Override ContentType="application/vnd.openxmlformats-officedocument.presentationml.notesSlide+xml" PartName="/ppt/notesSlides/notesSlide9.xml"/>
  <Override ContentType="application/vnd.openxmlformats-officedocument.presentationml.notesSlide+xml" PartName="/ppt/notesSlides/notesSlide10.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slide+xml" PartName="/ppt/slides/slide41.xml"/>
  <Override ContentType="application/vnd.openxmlformats-officedocument.presentationml.slide+xml" PartName="/ppt/slides/slide4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53"/>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Lst>
  <p:sldSz cx="18288000" cy="10287000"/>
  <p:notesSz cx="6858000" cy="9144000"/>
  <p:embeddedFontLst>
    <p:embeddedFont>
      <p:font typeface="Montserrat Ultra-Bold" charset="1" panose="00000900000000000000"/>
      <p:regular r:id="rId48"/>
    </p:embeddedFont>
    <p:embeddedFont>
      <p:font typeface="Montserrat Semi-Bold" charset="1" panose="00000700000000000000"/>
      <p:regular r:id="rId49"/>
    </p:embeddedFont>
    <p:embeddedFont>
      <p:font typeface="Montserrat Bold" charset="1" panose="00000800000000000000"/>
      <p:regular r:id="rId50"/>
    </p:embeddedFont>
    <p:embeddedFont>
      <p:font typeface="Montserrat Medium" charset="1" panose="00000600000000000000"/>
      <p:regular r:id="rId51"/>
    </p:embeddedFont>
    <p:embeddedFont>
      <p:font typeface="Montserrat" charset="1" panose="00000500000000000000"/>
      <p:regular r:id="rId52"/>
    </p:embeddedFont>
    <p:embeddedFont>
      <p:font typeface="Fira Sans Ultra-Bold" charset="1" panose="020B0903050000020004"/>
      <p:regular r:id="rId59"/>
    </p:embeddedFont>
    <p:embeddedFont>
      <p:font typeface="Arimo" charset="1" panose="020B0604020202020204"/>
      <p:regular r:id="rId60"/>
    </p:embeddedFont>
    <p:embeddedFont>
      <p:font typeface="Fira Sans Medium" charset="1" panose="020B0603050000020004"/>
      <p:regular r:id="rId61"/>
    </p:embeddedFont>
    <p:embeddedFont>
      <p:font typeface="Fira Sans Bold" charset="1" panose="020B0803050000020004"/>
      <p:regular r:id="rId62"/>
    </p:embeddedFont>
    <p:embeddedFont>
      <p:font typeface="Fira Sans" charset="1" panose="020B0503050000020004"/>
      <p:regular r:id="rId63"/>
    </p:embeddedFont>
    <p:embeddedFont>
      <p:font typeface="Open Sans" charset="1" panose="020B0606030504020204"/>
      <p:regular r:id="rId6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slides/slide34.xml" Type="http://schemas.openxmlformats.org/officeDocument/2006/relationships/slide"/><Relationship Id="rId4" Target="theme/theme1.xml" Type="http://schemas.openxmlformats.org/officeDocument/2006/relationships/theme"/><Relationship Id="rId40" Target="slides/slide35.xml" Type="http://schemas.openxmlformats.org/officeDocument/2006/relationships/slide"/><Relationship Id="rId41" Target="slides/slide36.xml" Type="http://schemas.openxmlformats.org/officeDocument/2006/relationships/slide"/><Relationship Id="rId42" Target="slides/slide37.xml" Type="http://schemas.openxmlformats.org/officeDocument/2006/relationships/slide"/><Relationship Id="rId43" Target="slides/slide38.xml" Type="http://schemas.openxmlformats.org/officeDocument/2006/relationships/slide"/><Relationship Id="rId44" Target="slides/slide39.xml" Type="http://schemas.openxmlformats.org/officeDocument/2006/relationships/slide"/><Relationship Id="rId45" Target="slides/slide40.xml" Type="http://schemas.openxmlformats.org/officeDocument/2006/relationships/slide"/><Relationship Id="rId46" Target="slides/slide41.xml" Type="http://schemas.openxmlformats.org/officeDocument/2006/relationships/slide"/><Relationship Id="rId47" Target="slides/slide42.xml" Type="http://schemas.openxmlformats.org/officeDocument/2006/relationships/slide"/><Relationship Id="rId48" Target="fonts/font48.fntdata" Type="http://schemas.openxmlformats.org/officeDocument/2006/relationships/font"/><Relationship Id="rId49" Target="fonts/font49.fntdata" Type="http://schemas.openxmlformats.org/officeDocument/2006/relationships/font"/><Relationship Id="rId5" Target="tableStyles.xml" Type="http://schemas.openxmlformats.org/officeDocument/2006/relationships/tableStyles"/><Relationship Id="rId50" Target="fonts/font50.fntdata" Type="http://schemas.openxmlformats.org/officeDocument/2006/relationships/font"/><Relationship Id="rId51" Target="fonts/font51.fntdata" Type="http://schemas.openxmlformats.org/officeDocument/2006/relationships/font"/><Relationship Id="rId52" Target="fonts/font52.fntdata" Type="http://schemas.openxmlformats.org/officeDocument/2006/relationships/font"/><Relationship Id="rId53" Target="notesMasters/notesMaster1.xml" Type="http://schemas.openxmlformats.org/officeDocument/2006/relationships/notesMaster"/><Relationship Id="rId54" Target="theme/theme2.xml" Type="http://schemas.openxmlformats.org/officeDocument/2006/relationships/theme"/><Relationship Id="rId55" Target="notesSlides/notesSlide1.xml" Type="http://schemas.openxmlformats.org/officeDocument/2006/relationships/notesSlide"/><Relationship Id="rId56" Target="notesSlides/notesSlide2.xml" Type="http://schemas.openxmlformats.org/officeDocument/2006/relationships/notesSlide"/><Relationship Id="rId57" Target="notesSlides/notesSlide3.xml" Type="http://schemas.openxmlformats.org/officeDocument/2006/relationships/notesSlide"/><Relationship Id="rId58" Target="notesSlides/notesSlide4.xml" Type="http://schemas.openxmlformats.org/officeDocument/2006/relationships/notesSlide"/><Relationship Id="rId59" Target="fonts/font59.fntdata" Type="http://schemas.openxmlformats.org/officeDocument/2006/relationships/font"/><Relationship Id="rId6" Target="slides/slide1.xml" Type="http://schemas.openxmlformats.org/officeDocument/2006/relationships/slide"/><Relationship Id="rId60" Target="fonts/font60.fntdata" Type="http://schemas.openxmlformats.org/officeDocument/2006/relationships/font"/><Relationship Id="rId61" Target="fonts/font61.fntdata" Type="http://schemas.openxmlformats.org/officeDocument/2006/relationships/font"/><Relationship Id="rId62" Target="fonts/font62.fntdata" Type="http://schemas.openxmlformats.org/officeDocument/2006/relationships/font"/><Relationship Id="rId63" Target="fonts/font63.fntdata" Type="http://schemas.openxmlformats.org/officeDocument/2006/relationships/font"/><Relationship Id="rId64" Target="notesSlides/notesSlide5.xml" Type="http://schemas.openxmlformats.org/officeDocument/2006/relationships/notesSlide"/><Relationship Id="rId65" Target="notesSlides/notesSlide6.xml" Type="http://schemas.openxmlformats.org/officeDocument/2006/relationships/notesSlide"/><Relationship Id="rId66" Target="fonts/font66.fntdata" Type="http://schemas.openxmlformats.org/officeDocument/2006/relationships/font"/><Relationship Id="rId67" Target="notesSlides/notesSlide7.xml" Type="http://schemas.openxmlformats.org/officeDocument/2006/relationships/notesSlide"/><Relationship Id="rId68" Target="notesSlides/notesSlide8.xml" Type="http://schemas.openxmlformats.org/officeDocument/2006/relationships/notesSlide"/><Relationship Id="rId69" Target="notesSlides/notesSlide9.xml" Type="http://schemas.openxmlformats.org/officeDocument/2006/relationships/notesSlide"/><Relationship Id="rId7" Target="slides/slide2.xml" Type="http://schemas.openxmlformats.org/officeDocument/2006/relationships/slide"/><Relationship Id="rId70" Target="notesSlides/notesSlide10.xml" Type="http://schemas.openxmlformats.org/officeDocument/2006/relationships/notesSlide"/><Relationship Id="rId8" Target="slides/slide3.xml" Type="http://schemas.openxmlformats.org/officeDocument/2006/relationships/slide"/><Relationship Id="rId9" Target="slides/slide4.xml" Type="http://schemas.openxmlformats.org/officeDocument/2006/relationships/slide"/></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3.xml" Type="http://schemas.openxmlformats.org/officeDocument/2006/relationships/slide"/></Relationships>
</file>

<file path=ppt/notesSlides/_rels/notesSlide10.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2.xml" Type="http://schemas.openxmlformats.org/officeDocument/2006/relationships/slide"/></Relationships>
</file>

<file path=ppt/notesSlides/_rels/notesSlide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4.xml" Type="http://schemas.openxmlformats.org/officeDocument/2006/relationships/slide"/></Relationships>
</file>

<file path=ppt/notesSlides/_rels/notesSlide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5.xml" Type="http://schemas.openxmlformats.org/officeDocument/2006/relationships/slide"/></Relationships>
</file>

<file path=ppt/notesSlides/_rels/notesSlide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6.xml" Type="http://schemas.openxmlformats.org/officeDocument/2006/relationships/slide"/></Relationships>
</file>

<file path=ppt/notesSlides/_rels/notesSlide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1.xml" Type="http://schemas.openxmlformats.org/officeDocument/2006/relationships/slide"/></Relationships>
</file>

<file path=ppt/notesSlides/_rels/notesSlide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2.xml" Type="http://schemas.openxmlformats.org/officeDocument/2006/relationships/slide"/></Relationships>
</file>

<file path=ppt/notesSlides/_rels/notesSlide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3.xml" Type="http://schemas.openxmlformats.org/officeDocument/2006/relationships/slide"/></Relationships>
</file>

<file path=ppt/notesSlides/_rels/notesSlide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4.xml" Type="http://schemas.openxmlformats.org/officeDocument/2006/relationships/slide"/></Relationships>
</file>

<file path=ppt/notesSlides/_rels/notesSlide9.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5.xml" Type="http://schemas.openxmlformats.org/officeDocument/2006/relationships/slide"/></Relationships>
</file>

<file path=ppt/notesSlides/notesSlide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Since we used Scrum as our framework for the agile methodology , it was necessary to make an initial product backlog that will eventually change in each iteration</a:t>
            </a:r>
          </a:p>
          <a:p>
            <a:r>
              <a:rPr lang="en-US"/>
              <a:t/>
            </a:r>
          </a:p>
          <a:p>
            <a:r>
              <a:rPr lang="en-US"/>
              <a:t>starting with sprint one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0.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To conclude , we learned a lot throught out the project </a:t>
            </a:r>
          </a:p>
          <a:p>
            <a:r>
              <a:rPr lang="en-US"/>
              <a:t>its our first time using Scrum, we discovered the various things that the framework has to offer , why and when to use it and also how </a:t>
            </a:r>
          </a:p>
          <a:p>
            <a:r>
              <a:rPr lang="en-US"/>
              <a:t>we also learned how to handle teamwork , how to manage tasks, and how we should communicate</a:t>
            </a:r>
          </a:p>
          <a:p>
            <a:r>
              <a:rPr lang="en-US"/>
              <a:t/>
            </a:r>
          </a:p>
          <a:p>
            <a:r>
              <a:rPr lang="en-US"/>
              <a:t>this project was a great experience that helped us improve ourselves individually and as a team, </a:t>
            </a:r>
          </a:p>
          <a:p>
            <a:r>
              <a:rPr lang="en-US"/>
              <a:t/>
            </a:r>
          </a:p>
          <a:p>
            <a:r>
              <a:rPr lang="en-US"/>
              <a:t>Thank you for your attention , and we will gladly give answers to your questions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As a candidate, I want the system to automatically match my skills with job descriptions so that I can find relevant offers easily.</a:t>
            </a:r>
          </a:p>
          <a:p>
            <a:r>
              <a:rPr lang="en-US"/>
              <a:t>This automation saves time, increases job relevance, and enhances the candidate experience.</a:t>
            </a:r>
          </a:p>
          <a:p>
            <a:r>
              <a:rPr lang="en-US"/>
              <a:t/>
            </a:r>
          </a:p>
          <a:p>
            <a:r>
              <a:rPr lang="en-US"/>
              <a:t>As a recruiter, I want to receive recommendations for candidates with transferable skills so that I can consider a broader pool of candidates.</a:t>
            </a:r>
          </a:p>
          <a:p>
            <a:r>
              <a:rPr lang="en-US"/>
              <a:t>This widens the talent pool, enables smarter hiring, and supports roles requiring adaptable skills.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3.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US 6 :</a:t>
            </a:r>
          </a:p>
          <a:p>
            <a:r>
              <a:rPr lang="en-US"/>
              <a:t>As a recruiter, I want to manage job postings by adding, deleting, and modifying specific requirements for each position so that the AI engine can use these criteria to improve candidate matching and refine the selection process.</a:t>
            </a:r>
          </a:p>
          <a:p>
            <a:r>
              <a:rPr lang="en-US"/>
              <a:t/>
            </a:r>
          </a:p>
          <a:p>
            <a:r>
              <a:rPr lang="en-US"/>
              <a:t>US 9 : </a:t>
            </a:r>
          </a:p>
          <a:p>
            <a:r>
              <a:rPr lang="en-US"/>
              <a:t>As a candidate, I want to view a list of job matches ranked by relevance so that I can prioritize my applications.</a:t>
            </a:r>
          </a:p>
          <a:p>
            <a:r>
              <a:rPr lang="en-US"/>
              <a:t/>
            </a:r>
          </a:p>
          <a:p>
            <a:r>
              <a:rPr lang="en-US"/>
              <a:t>US8:</a:t>
            </a:r>
          </a:p>
          <a:p>
            <a:r>
              <a:rPr lang="en-US"/>
              <a:t>As a candidate, I want to receive feedback on my resume status so that I can understand my progress in the recruitment process.</a:t>
            </a:r>
          </a:p>
          <a:p>
            <a:r>
              <a:rPr lang="en-US"/>
              <a:t/>
            </a:r>
          </a:p>
          <a:p>
            <a:r>
              <a:rPr lang="en-US"/>
              <a:t>US4:</a:t>
            </a:r>
          </a:p>
          <a:p>
            <a:r>
              <a:rPr lang="en-US"/>
              <a:t>As a recruiter, I want to receive notifications when candidates matching my job requirements apply so that I can review them promptly.</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4.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Moving to sprint 3</a:t>
            </a:r>
          </a:p>
          <a:p>
            <a:r>
              <a:rPr lang="en-US"/>
              <a:t/>
            </a:r>
          </a:p>
          <a:p>
            <a:r>
              <a:rPr lang="en-US"/>
              <a:t>For recruiters:</a:t>
            </a:r>
          </a:p>
          <a:p>
            <a:r>
              <a:rPr lang="en-US"/>
              <a:t/>
            </a:r>
          </a:p>
          <a:p>
            <a:r>
              <a:rPr lang="en-US"/>
              <a:t>As a recruiter, I want to modify job offers after posting so that I can make necessary updates.'</a:t>
            </a:r>
          </a:p>
          <a:p>
            <a:r>
              <a:rPr lang="en-US"/>
              <a:t/>
            </a:r>
          </a:p>
          <a:p>
            <a:r>
              <a:rPr lang="en-US"/>
              <a:t>As a recruiter, I want to view previously posted jobs so that </a:t>
            </a:r>
          </a:p>
          <a:p>
            <a:r>
              <a:rPr lang="en-US"/>
              <a:t>I can track candidate responses.'</a:t>
            </a:r>
          </a:p>
          <a:p>
            <a:r>
              <a:rPr lang="en-US"/>
              <a:t/>
            </a:r>
          </a:p>
          <a:p>
            <a:r>
              <a:rPr lang="en-US"/>
              <a:t/>
            </a:r>
          </a:p>
          <a:p>
            <a:r>
              <a:rPr lang="en-US"/>
              <a:t>Finally, recruiters often deal with expired job postings:</a:t>
            </a:r>
          </a:p>
          <a:p>
            <a:r>
              <a:rPr lang="en-US"/>
              <a:t>As a recruiter, I want to automatically refresh expired job postings so that the offers remain visible.</a:t>
            </a:r>
          </a:p>
          <a:p>
            <a:r>
              <a:rPr lang="en-US"/>
              <a:t/>
            </a:r>
          </a:p>
          <a:p>
            <a:r>
              <a:rPr lang="en-US"/>
              <a:t/>
            </a:r>
          </a:p>
          <a:p>
            <a:r>
              <a:rPr lang="en-US"/>
              <a:t/>
            </a:r>
          </a:p>
          <a:p>
            <a:r>
              <a:rPr lang="en-US"/>
              <a:t>From the candidate's perspective:</a:t>
            </a:r>
          </a:p>
          <a:p>
            <a:r>
              <a:rPr lang="en-US"/>
              <a:t>As a candidate, I want the system to suggest skill-building resources when I fall short of job requirements so that I can improve my profile.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5.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in sprint 3 , we modified the use case diagram , adding the possibility for the recruiter to view his previously posted jobs and the option to refresh the expired jobs to make sure they still can be visible</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6.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From the chart, we can observe:</a:t>
            </a:r>
          </a:p>
          <a:p>
            <a:r>
              <a:rPr lang="en-US"/>
              <a:t/>
            </a:r>
          </a:p>
          <a:p>
            <a:r>
              <a:rPr lang="en-US"/>
              <a:t>Early progress was steady, aligning closely with the ideal line.</a:t>
            </a:r>
          </a:p>
          <a:p>
            <a:r>
              <a:rPr lang="en-US"/>
              <a:t/>
            </a:r>
          </a:p>
          <a:p>
            <a:r>
              <a:rPr lang="en-US"/>
              <a:t>Around the 4th and 5th of November, there was a spike, indicating additional work or slower task completion.</a:t>
            </a:r>
          </a:p>
          <a:p>
            <a:r>
              <a:rPr lang="en-US"/>
              <a:t/>
            </a:r>
          </a:p>
          <a:p>
            <a:r>
              <a:rPr lang="en-US"/>
              <a:t>After that, the team picked up the pace, and by the end of the timeline, we are almost aligned with the ideal goal.</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7.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Accurate documentation is essential for any project as it helps developers and stakeholders understand how to use the system effectively. It ensures clarity, reduces miscommunication, and makes collaboration more seamless.</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8.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Swagger is an open-source tool used for documenting REST APIs. It provides a user-friendly interface where all endpoints, their methods, and the required data are displayed clearly, making it easier for developers to test and interact with the API.</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9.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We integrated Swagger in our Django backend using the drf-spectacular package. This tool automatically generates documentation for our endpoints by analyzing the API views and serializers defined in our project."</a:t>
            </a:r>
          </a:p>
          <a:p>
            <a:r>
              <a:rPr lang="en-US"/>
              <a:t/>
            </a:r>
          </a:p>
          <a:p>
            <a:r>
              <a:rPr lang="en-US"/>
              <a:t>Benefits of Using Swagger:</a:t>
            </a:r>
          </a:p>
          <a:p>
            <a:r>
              <a:rPr lang="en-US"/>
              <a:t>"With Swagger, our API documentation is always up-to-date with the codebase. It allows developers to visualize all available endpoints, their functionality, and the expected inputs and outputs without additional effort."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4.png" Type="http://schemas.openxmlformats.org/officeDocument/2006/relationships/image"/><Relationship Id="rId11" Target="../media/image25.svg" Type="http://schemas.openxmlformats.org/officeDocument/2006/relationships/image"/><Relationship Id="rId2" Target="../media/image28.png" Type="http://schemas.openxmlformats.org/officeDocument/2006/relationships/image"/><Relationship Id="rId3" Target="../media/image29.svg" Type="http://schemas.openxmlformats.org/officeDocument/2006/relationships/image"/><Relationship Id="rId4" Target="../media/image30.png" Type="http://schemas.openxmlformats.org/officeDocument/2006/relationships/image"/><Relationship Id="rId5" Target="../media/image31.svg" Type="http://schemas.openxmlformats.org/officeDocument/2006/relationships/image"/><Relationship Id="rId6" Target="../media/image32.png" Type="http://schemas.openxmlformats.org/officeDocument/2006/relationships/image"/><Relationship Id="rId7" Target="../media/image33.svg" Type="http://schemas.openxmlformats.org/officeDocument/2006/relationships/image"/><Relationship Id="rId8" Target="../media/image22.png" Type="http://schemas.openxmlformats.org/officeDocument/2006/relationships/image"/><Relationship Id="rId9" Target="../media/image23.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4.png" Type="http://schemas.openxmlformats.org/officeDocument/2006/relationships/image"/><Relationship Id="rId3" Target="../media/image35.svg" Type="http://schemas.openxmlformats.org/officeDocument/2006/relationships/image"/><Relationship Id="rId4" Target="../media/image36.png" Type="http://schemas.openxmlformats.org/officeDocument/2006/relationships/image"/><Relationship Id="rId5" Target="../media/image37.png" Type="http://schemas.openxmlformats.org/officeDocument/2006/relationships/image"/><Relationship Id="rId6" Target="../media/image38.png" Type="http://schemas.openxmlformats.org/officeDocument/2006/relationships/image"/><Relationship Id="rId7" Target="../media/image39.png" Type="http://schemas.openxmlformats.org/officeDocument/2006/relationships/image"/><Relationship Id="rId8" Target="../media/image40.png" Type="http://schemas.openxmlformats.org/officeDocument/2006/relationships/image"/><Relationship Id="rId9" Target="../media/image41.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8.png" Type="http://schemas.openxmlformats.org/officeDocument/2006/relationships/image"/><Relationship Id="rId4" Target="../media/image9.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9.svg" Type="http://schemas.openxmlformats.org/officeDocument/2006/relationships/image"/><Relationship Id="rId11" Target="../media/image42.png" Type="http://schemas.openxmlformats.org/officeDocument/2006/relationships/image"/><Relationship Id="rId12" Target="../media/image43.svg" Type="http://schemas.openxmlformats.org/officeDocument/2006/relationships/image"/><Relationship Id="rId13" Target="../media/image44.gif" Type="http://schemas.openxmlformats.org/officeDocument/2006/relationships/image"/><Relationship Id="rId2" Target="../notesSlides/notesSlide2.xml" Type="http://schemas.openxmlformats.org/officeDocument/2006/relationships/notesSlide"/><Relationship Id="rId3" Target="../media/image22.png" Type="http://schemas.openxmlformats.org/officeDocument/2006/relationships/image"/><Relationship Id="rId4" Target="../media/image23.svg" Type="http://schemas.openxmlformats.org/officeDocument/2006/relationships/image"/><Relationship Id="rId5" Target="../media/image30.png" Type="http://schemas.openxmlformats.org/officeDocument/2006/relationships/image"/><Relationship Id="rId6" Target="../media/image31.svg" Type="http://schemas.openxmlformats.org/officeDocument/2006/relationships/image"/><Relationship Id="rId7" Target="../media/image24.png" Type="http://schemas.openxmlformats.org/officeDocument/2006/relationships/image"/><Relationship Id="rId8" Target="../media/image25.svg" Type="http://schemas.openxmlformats.org/officeDocument/2006/relationships/image"/><Relationship Id="rId9" Target="../media/image28.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6.svg" Type="http://schemas.openxmlformats.org/officeDocument/2006/relationships/image"/><Relationship Id="rId11" Target="../media/image47.png" Type="http://schemas.openxmlformats.org/officeDocument/2006/relationships/image"/><Relationship Id="rId12" Target="../media/image48.svg" Type="http://schemas.openxmlformats.org/officeDocument/2006/relationships/image"/><Relationship Id="rId13" Target="../media/image28.png" Type="http://schemas.openxmlformats.org/officeDocument/2006/relationships/image"/><Relationship Id="rId14" Target="../media/image29.svg" Type="http://schemas.openxmlformats.org/officeDocument/2006/relationships/image"/><Relationship Id="rId2" Target="../notesSlides/notesSlide3.xml" Type="http://schemas.openxmlformats.org/officeDocument/2006/relationships/notesSlide"/><Relationship Id="rId3" Target="../media/image32.png" Type="http://schemas.openxmlformats.org/officeDocument/2006/relationships/image"/><Relationship Id="rId4" Target="../media/image33.svg" Type="http://schemas.openxmlformats.org/officeDocument/2006/relationships/image"/><Relationship Id="rId5" Target="../media/image42.png" Type="http://schemas.openxmlformats.org/officeDocument/2006/relationships/image"/><Relationship Id="rId6" Target="../media/image43.svg" Type="http://schemas.openxmlformats.org/officeDocument/2006/relationships/image"/><Relationship Id="rId7" Target="../media/image20.png" Type="http://schemas.openxmlformats.org/officeDocument/2006/relationships/image"/><Relationship Id="rId8" Target="../media/image21.svg" Type="http://schemas.openxmlformats.org/officeDocument/2006/relationships/image"/><Relationship Id="rId9" Target="../media/image45.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3.svg" Type="http://schemas.openxmlformats.org/officeDocument/2006/relationships/image"/><Relationship Id="rId11" Target="../media/image51.png" Type="http://schemas.openxmlformats.org/officeDocument/2006/relationships/image"/><Relationship Id="rId12" Target="../media/image52.svg" Type="http://schemas.openxmlformats.org/officeDocument/2006/relationships/image"/><Relationship Id="rId13" Target="../media/image42.png" Type="http://schemas.openxmlformats.org/officeDocument/2006/relationships/image"/><Relationship Id="rId14" Target="../media/image43.svg" Type="http://schemas.openxmlformats.org/officeDocument/2006/relationships/image"/><Relationship Id="rId15" Target="../media/image20.png" Type="http://schemas.openxmlformats.org/officeDocument/2006/relationships/image"/><Relationship Id="rId16" Target="../media/image21.svg" Type="http://schemas.openxmlformats.org/officeDocument/2006/relationships/image"/><Relationship Id="rId17" Target="../media/image26.png" Type="http://schemas.openxmlformats.org/officeDocument/2006/relationships/image"/><Relationship Id="rId18" Target="../media/image27.svg" Type="http://schemas.openxmlformats.org/officeDocument/2006/relationships/image"/><Relationship Id="rId2" Target="../notesSlides/notesSlide4.xml" Type="http://schemas.openxmlformats.org/officeDocument/2006/relationships/notesSlide"/><Relationship Id="rId3" Target="../media/image28.png" Type="http://schemas.openxmlformats.org/officeDocument/2006/relationships/image"/><Relationship Id="rId4" Target="../media/image29.svg" Type="http://schemas.openxmlformats.org/officeDocument/2006/relationships/image"/><Relationship Id="rId5" Target="../media/image30.png" Type="http://schemas.openxmlformats.org/officeDocument/2006/relationships/image"/><Relationship Id="rId6" Target="../media/image31.svg" Type="http://schemas.openxmlformats.org/officeDocument/2006/relationships/image"/><Relationship Id="rId7" Target="../media/image49.png" Type="http://schemas.openxmlformats.org/officeDocument/2006/relationships/image"/><Relationship Id="rId8" Target="../media/image50.svg" Type="http://schemas.openxmlformats.org/officeDocument/2006/relationships/image"/><Relationship Id="rId9" Target="../media/image32.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3.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4.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5.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6.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7.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8.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9.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0.png" Type="http://schemas.openxmlformats.org/officeDocument/2006/relationships/image"/><Relationship Id="rId3" Target="../media/image61.svg" Type="http://schemas.openxmlformats.org/officeDocument/2006/relationships/image"/><Relationship Id="rId4" Target="../media/image62.png" Type="http://schemas.openxmlformats.org/officeDocument/2006/relationships/image"/><Relationship Id="rId5" Target="../media/image63.svg" Type="http://schemas.openxmlformats.org/officeDocument/2006/relationships/image"/><Relationship Id="rId6" Target="../media/image64.png" Type="http://schemas.openxmlformats.org/officeDocument/2006/relationships/image"/><Relationship Id="rId7" Target="../media/image65.sv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6.png" Type="http://schemas.openxmlformats.org/officeDocument/2006/relationships/image"/><Relationship Id="rId3" Target="../media/image67.sv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8.png" Type="http://schemas.openxmlformats.org/officeDocument/2006/relationships/image"/><Relationship Id="rId3" Target="../media/image69.pn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0.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5.xml" Type="http://schemas.openxmlformats.org/officeDocument/2006/relationships/notesSlide"/><Relationship Id="rId3" Target="../media/image71.pn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6.xml" Type="http://schemas.openxmlformats.org/officeDocument/2006/relationships/notesSlide"/><Relationship Id="rId3" Target="../media/image72.pn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7.xml" Type="http://schemas.openxmlformats.org/officeDocument/2006/relationships/notesSlide"/><Relationship Id="rId3" Target="../media/image8.png" Type="http://schemas.openxmlformats.org/officeDocument/2006/relationships/image"/><Relationship Id="rId4" Target="../media/image9.sv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8.xml" Type="http://schemas.openxmlformats.org/officeDocument/2006/relationships/notesSlide"/><Relationship Id="rId3" Target="../media/image73.png" Type="http://schemas.openxmlformats.org/officeDocument/2006/relationships/image"/><Relationship Id="rId4" Target="../media/image74.png" Type="http://schemas.openxmlformats.org/officeDocument/2006/relationships/image"/></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9.xml" Type="http://schemas.openxmlformats.org/officeDocument/2006/relationships/notesSlide"/><Relationship Id="rId3" Target="../media/image75.png" Type="http://schemas.openxmlformats.org/officeDocument/2006/relationships/image"/><Relationship Id="rId4" Target="../media/image74.png" Type="http://schemas.openxmlformats.org/officeDocument/2006/relationships/image"/></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s>
</file>

<file path=ppt/slides/_rels/slide3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6.png" Type="http://schemas.openxmlformats.org/officeDocument/2006/relationships/image"/><Relationship Id="rId3" Target="../media/image77.png" Type="http://schemas.openxmlformats.org/officeDocument/2006/relationships/image"/><Relationship Id="rId4" Target="../media/image78.png" Type="http://schemas.openxmlformats.org/officeDocument/2006/relationships/image"/></Relationships>
</file>

<file path=ppt/slides/_rels/slide3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9.png" Type="http://schemas.openxmlformats.org/officeDocument/2006/relationships/image"/></Relationships>
</file>

<file path=ppt/slides/_rels/slide3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0.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s>
</file>

<file path=ppt/slides/_rels/slide4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1.png" Type="http://schemas.openxmlformats.org/officeDocument/2006/relationships/image"/><Relationship Id="rId3" Target="../media/image82.svg" Type="http://schemas.openxmlformats.org/officeDocument/2006/relationships/image"/></Relationships>
</file>

<file path=ppt/slides/_rels/slide4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3.jpeg" Type="http://schemas.openxmlformats.org/officeDocument/2006/relationships/image"/><Relationship Id="rId3" Target="../media/VAGXho9PZ1c.mp4" Type="http://schemas.openxmlformats.org/officeDocument/2006/relationships/video"/><Relationship Id="rId4" Target="../media/VAGXho9PZ1c.mp4" Type="http://schemas.microsoft.com/office/2007/relationships/media"/></Relationships>
</file>

<file path=ppt/slides/_rels/slide4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0.xml" Type="http://schemas.openxmlformats.org/officeDocument/2006/relationships/notesSlide"/><Relationship Id="rId3" Target="../media/image81.png" Type="http://schemas.openxmlformats.org/officeDocument/2006/relationships/image"/><Relationship Id="rId4" Target="../media/image82.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jpeg" Type="http://schemas.openxmlformats.org/officeDocument/2006/relationships/image"/><Relationship Id="rId3" Target="../media/image11.png" Type="http://schemas.openxmlformats.org/officeDocument/2006/relationships/image"/><Relationship Id="rId4" Target="../media/image12.png" Type="http://schemas.openxmlformats.org/officeDocument/2006/relationships/image"/><Relationship Id="rId5" Target="../media/image13.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14.png" Type="http://schemas.openxmlformats.org/officeDocument/2006/relationships/image"/><Relationship Id="rId5" Target="../media/image15.png" Type="http://schemas.openxmlformats.org/officeDocument/2006/relationships/image"/><Relationship Id="rId6" Target="../media/image16.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6.png" Type="http://schemas.openxmlformats.org/officeDocument/2006/relationships/image"/><Relationship Id="rId11" Target="../media/image27.svg" Type="http://schemas.openxmlformats.org/officeDocument/2006/relationships/image"/><Relationship Id="rId2" Target="../media/image18.png" Type="http://schemas.openxmlformats.org/officeDocument/2006/relationships/image"/><Relationship Id="rId3" Target="../media/image19.svg" Type="http://schemas.openxmlformats.org/officeDocument/2006/relationships/image"/><Relationship Id="rId4" Target="../media/image20.png" Type="http://schemas.openxmlformats.org/officeDocument/2006/relationships/image"/><Relationship Id="rId5" Target="../media/image21.svg" Type="http://schemas.openxmlformats.org/officeDocument/2006/relationships/image"/><Relationship Id="rId6" Target="../media/image22.png" Type="http://schemas.openxmlformats.org/officeDocument/2006/relationships/image"/><Relationship Id="rId7" Target="../media/image23.svg" Type="http://schemas.openxmlformats.org/officeDocument/2006/relationships/image"/><Relationship Id="rId8" Target="../media/image24.png" Type="http://schemas.openxmlformats.org/officeDocument/2006/relationships/image"/><Relationship Id="rId9" Target="../media/image25.svg" Type="http://schemas.openxmlformats.org/officeDocument/2006/relationships/image"/></Relationships>
</file>

<file path=ppt/slides/slide1.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10862106" y="-737012"/>
            <a:ext cx="10192926" cy="8828025"/>
            <a:chOff x="0" y="0"/>
            <a:chExt cx="6202680" cy="5372100"/>
          </a:xfrm>
        </p:grpSpPr>
        <p:sp>
          <p:nvSpPr>
            <p:cNvPr name="Freeform 3" id="3"/>
            <p:cNvSpPr/>
            <p:nvPr/>
          </p:nvSpPr>
          <p:spPr>
            <a:xfrm flipH="false" flipV="false" rot="0">
              <a:off x="0" y="0"/>
              <a:ext cx="6202680" cy="5372100"/>
            </a:xfrm>
            <a:custGeom>
              <a:avLst/>
              <a:gdLst/>
              <a:ahLst/>
              <a:cxnLst/>
              <a:rect r="r" b="b" t="t" l="l"/>
              <a:pathLst>
                <a:path h="5372100" w="6202680">
                  <a:moveTo>
                    <a:pt x="4652010" y="0"/>
                  </a:moveTo>
                  <a:lnTo>
                    <a:pt x="1550670" y="0"/>
                  </a:lnTo>
                  <a:lnTo>
                    <a:pt x="0" y="2686050"/>
                  </a:lnTo>
                  <a:lnTo>
                    <a:pt x="1550670" y="5372100"/>
                  </a:lnTo>
                  <a:lnTo>
                    <a:pt x="4652010" y="5372100"/>
                  </a:lnTo>
                  <a:lnTo>
                    <a:pt x="6202680" y="2686050"/>
                  </a:lnTo>
                  <a:lnTo>
                    <a:pt x="4652010" y="0"/>
                  </a:lnTo>
                  <a:close/>
                </a:path>
              </a:pathLst>
            </a:custGeom>
            <a:solidFill>
              <a:srgbClr val="1836B2"/>
            </a:solidFill>
          </p:spPr>
        </p:sp>
      </p:grpSp>
      <p:grpSp>
        <p:nvGrpSpPr>
          <p:cNvPr name="Group 4" id="4"/>
          <p:cNvGrpSpPr>
            <a:grpSpLocks noChangeAspect="true"/>
          </p:cNvGrpSpPr>
          <p:nvPr/>
        </p:nvGrpSpPr>
        <p:grpSpPr>
          <a:xfrm rot="0">
            <a:off x="11114717" y="2617677"/>
            <a:ext cx="9633329" cy="8342029"/>
            <a:chOff x="0" y="0"/>
            <a:chExt cx="4282440" cy="3708400"/>
          </a:xfrm>
        </p:grpSpPr>
        <p:sp>
          <p:nvSpPr>
            <p:cNvPr name="Freeform 5" id="5"/>
            <p:cNvSpPr/>
            <p:nvPr/>
          </p:nvSpPr>
          <p:spPr>
            <a:xfrm flipH="false" flipV="false" rot="0">
              <a:off x="0" y="0"/>
              <a:ext cx="4282440" cy="3708400"/>
            </a:xfrm>
            <a:custGeom>
              <a:avLst/>
              <a:gdLst/>
              <a:ahLst/>
              <a:cxnLst/>
              <a:rect r="r" b="b" t="t" l="l"/>
              <a:pathLst>
                <a:path h="3708400" w="4282440">
                  <a:moveTo>
                    <a:pt x="3211830" y="0"/>
                  </a:moveTo>
                  <a:lnTo>
                    <a:pt x="1070610" y="0"/>
                  </a:lnTo>
                  <a:lnTo>
                    <a:pt x="0" y="1854200"/>
                  </a:lnTo>
                  <a:lnTo>
                    <a:pt x="1070610" y="3708400"/>
                  </a:lnTo>
                  <a:lnTo>
                    <a:pt x="3211830" y="3708400"/>
                  </a:lnTo>
                  <a:lnTo>
                    <a:pt x="4282440" y="1854200"/>
                  </a:lnTo>
                  <a:close/>
                </a:path>
              </a:pathLst>
            </a:custGeom>
            <a:solidFill>
              <a:srgbClr val="3954A3"/>
            </a:solidFill>
            <a:ln w="12700">
              <a:solidFill>
                <a:srgbClr val="000000"/>
              </a:solidFill>
            </a:ln>
          </p:spPr>
        </p:sp>
      </p:grpSp>
      <p:grpSp>
        <p:nvGrpSpPr>
          <p:cNvPr name="Group 6" id="6"/>
          <p:cNvGrpSpPr/>
          <p:nvPr/>
        </p:nvGrpSpPr>
        <p:grpSpPr>
          <a:xfrm rot="-10800000">
            <a:off x="15665672" y="5827235"/>
            <a:ext cx="7046513" cy="9312442"/>
            <a:chOff x="0" y="0"/>
            <a:chExt cx="4064946" cy="5372100"/>
          </a:xfrm>
        </p:grpSpPr>
        <p:sp>
          <p:nvSpPr>
            <p:cNvPr name="Freeform 7" id="7"/>
            <p:cNvSpPr/>
            <p:nvPr/>
          </p:nvSpPr>
          <p:spPr>
            <a:xfrm flipH="false" flipV="false" rot="0">
              <a:off x="0" y="0"/>
              <a:ext cx="4064946" cy="5372100"/>
            </a:xfrm>
            <a:custGeom>
              <a:avLst/>
              <a:gdLst/>
              <a:ahLst/>
              <a:cxnLst/>
              <a:rect r="r" b="b" t="t" l="l"/>
              <a:pathLst>
                <a:path h="5372100" w="4064946">
                  <a:moveTo>
                    <a:pt x="2514276" y="0"/>
                  </a:moveTo>
                  <a:lnTo>
                    <a:pt x="1550670" y="0"/>
                  </a:lnTo>
                  <a:lnTo>
                    <a:pt x="0" y="2686050"/>
                  </a:lnTo>
                  <a:lnTo>
                    <a:pt x="1550670" y="5372100"/>
                  </a:lnTo>
                  <a:lnTo>
                    <a:pt x="2514276" y="5372100"/>
                  </a:lnTo>
                  <a:lnTo>
                    <a:pt x="4064946" y="2686050"/>
                  </a:lnTo>
                  <a:lnTo>
                    <a:pt x="2514276" y="0"/>
                  </a:lnTo>
                  <a:close/>
                </a:path>
              </a:pathLst>
            </a:custGeom>
            <a:solidFill>
              <a:srgbClr val="D4D4D4"/>
            </a:solidFill>
          </p:spPr>
        </p:sp>
      </p:grpSp>
      <p:grpSp>
        <p:nvGrpSpPr>
          <p:cNvPr name="Group 8" id="8"/>
          <p:cNvGrpSpPr/>
          <p:nvPr/>
        </p:nvGrpSpPr>
        <p:grpSpPr>
          <a:xfrm rot="0">
            <a:off x="1168795" y="3518199"/>
            <a:ext cx="12948509" cy="3250602"/>
            <a:chOff x="0" y="0"/>
            <a:chExt cx="17264679" cy="4334136"/>
          </a:xfrm>
        </p:grpSpPr>
        <p:sp>
          <p:nvSpPr>
            <p:cNvPr name="TextBox 9" id="9"/>
            <p:cNvSpPr txBox="true"/>
            <p:nvPr/>
          </p:nvSpPr>
          <p:spPr>
            <a:xfrm rot="0">
              <a:off x="0" y="142875"/>
              <a:ext cx="17264679" cy="2897765"/>
            </a:xfrm>
            <a:prstGeom prst="rect">
              <a:avLst/>
            </a:prstGeom>
          </p:spPr>
          <p:txBody>
            <a:bodyPr anchor="t" rtlCol="false" tIns="0" lIns="0" bIns="0" rIns="0">
              <a:spAutoFit/>
            </a:bodyPr>
            <a:lstStyle/>
            <a:p>
              <a:pPr algn="l" marL="0" indent="0" lvl="0">
                <a:lnSpc>
                  <a:spcPts val="16528"/>
                </a:lnSpc>
              </a:pPr>
              <a:r>
                <a:rPr lang="en-US" b="true" sz="15026" spc="450">
                  <a:solidFill>
                    <a:srgbClr val="000000"/>
                  </a:solidFill>
                  <a:latin typeface="Montserrat Ultra-Bold"/>
                  <a:ea typeface="Montserrat Ultra-Bold"/>
                  <a:cs typeface="Montserrat Ultra-Bold"/>
                  <a:sym typeface="Montserrat Ultra-Bold"/>
                </a:rPr>
                <a:t>JOBIFY</a:t>
              </a:r>
            </a:p>
          </p:txBody>
        </p:sp>
        <p:sp>
          <p:nvSpPr>
            <p:cNvPr name="TextBox 10" id="10"/>
            <p:cNvSpPr txBox="true"/>
            <p:nvPr/>
          </p:nvSpPr>
          <p:spPr>
            <a:xfrm rot="0">
              <a:off x="0" y="3457568"/>
              <a:ext cx="17264679" cy="826951"/>
            </a:xfrm>
            <a:prstGeom prst="rect">
              <a:avLst/>
            </a:prstGeom>
          </p:spPr>
          <p:txBody>
            <a:bodyPr anchor="t" rtlCol="false" tIns="0" lIns="0" bIns="0" rIns="0">
              <a:spAutoFit/>
            </a:bodyPr>
            <a:lstStyle/>
            <a:p>
              <a:pPr algn="l" marL="0" indent="0" lvl="0">
                <a:lnSpc>
                  <a:spcPts val="5259"/>
                </a:lnSpc>
                <a:spcBef>
                  <a:spcPct val="0"/>
                </a:spcBef>
              </a:pPr>
            </a:p>
          </p:txBody>
        </p:sp>
      </p:gr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4144551" y="-7673397"/>
            <a:ext cx="10049134" cy="8702097"/>
            <a:chOff x="0" y="0"/>
            <a:chExt cx="4282440" cy="3708400"/>
          </a:xfrm>
        </p:grpSpPr>
        <p:sp>
          <p:nvSpPr>
            <p:cNvPr name="Freeform 3" id="3"/>
            <p:cNvSpPr/>
            <p:nvPr/>
          </p:nvSpPr>
          <p:spPr>
            <a:xfrm flipH="true" flipV="false" rot="0">
              <a:off x="0" y="0"/>
              <a:ext cx="4282440" cy="3708400"/>
            </a:xfrm>
            <a:custGeom>
              <a:avLst/>
              <a:gdLst/>
              <a:ahLst/>
              <a:cxnLst/>
              <a:rect r="r" b="b" t="t" l="l"/>
              <a:pathLst>
                <a:path h="3708400" w="4282440">
                  <a:moveTo>
                    <a:pt x="1070610" y="0"/>
                  </a:moveTo>
                  <a:lnTo>
                    <a:pt x="3211830" y="0"/>
                  </a:lnTo>
                  <a:lnTo>
                    <a:pt x="4282440" y="1854200"/>
                  </a:lnTo>
                  <a:lnTo>
                    <a:pt x="3211830" y="3708400"/>
                  </a:lnTo>
                  <a:lnTo>
                    <a:pt x="1070610" y="3708400"/>
                  </a:lnTo>
                  <a:lnTo>
                    <a:pt x="0" y="1854200"/>
                  </a:lnTo>
                  <a:close/>
                </a:path>
              </a:pathLst>
            </a:custGeom>
            <a:solidFill>
              <a:srgbClr val="1836B2"/>
            </a:solidFill>
            <a:ln w="12700">
              <a:solidFill>
                <a:srgbClr val="000000"/>
              </a:solidFill>
            </a:ln>
          </p:spPr>
        </p:sp>
      </p:grpSp>
      <p:grpSp>
        <p:nvGrpSpPr>
          <p:cNvPr name="Group 4" id="4"/>
          <p:cNvGrpSpPr/>
          <p:nvPr/>
        </p:nvGrpSpPr>
        <p:grpSpPr>
          <a:xfrm rot="-10800000">
            <a:off x="-2138913" y="-4665810"/>
            <a:ext cx="4711177" cy="6226137"/>
            <a:chOff x="0" y="0"/>
            <a:chExt cx="4064946" cy="5372100"/>
          </a:xfrm>
        </p:grpSpPr>
        <p:sp>
          <p:nvSpPr>
            <p:cNvPr name="Freeform 5" id="5"/>
            <p:cNvSpPr/>
            <p:nvPr/>
          </p:nvSpPr>
          <p:spPr>
            <a:xfrm flipH="false" flipV="false" rot="0">
              <a:off x="0" y="0"/>
              <a:ext cx="4064946" cy="5372100"/>
            </a:xfrm>
            <a:custGeom>
              <a:avLst/>
              <a:gdLst/>
              <a:ahLst/>
              <a:cxnLst/>
              <a:rect r="r" b="b" t="t" l="l"/>
              <a:pathLst>
                <a:path h="5372100" w="4064946">
                  <a:moveTo>
                    <a:pt x="2514276" y="0"/>
                  </a:moveTo>
                  <a:lnTo>
                    <a:pt x="1550670" y="0"/>
                  </a:lnTo>
                  <a:lnTo>
                    <a:pt x="0" y="2686050"/>
                  </a:lnTo>
                  <a:lnTo>
                    <a:pt x="1550670" y="5372100"/>
                  </a:lnTo>
                  <a:lnTo>
                    <a:pt x="2514276" y="5372100"/>
                  </a:lnTo>
                  <a:lnTo>
                    <a:pt x="4064946" y="2686050"/>
                  </a:lnTo>
                  <a:lnTo>
                    <a:pt x="2514276" y="0"/>
                  </a:lnTo>
                  <a:close/>
                </a:path>
              </a:pathLst>
            </a:custGeom>
            <a:solidFill>
              <a:srgbClr val="86C7ED"/>
            </a:solidFill>
          </p:spPr>
        </p:sp>
      </p:grpSp>
      <p:grpSp>
        <p:nvGrpSpPr>
          <p:cNvPr name="Group 6" id="6"/>
          <p:cNvGrpSpPr>
            <a:grpSpLocks noChangeAspect="true"/>
          </p:cNvGrpSpPr>
          <p:nvPr/>
        </p:nvGrpSpPr>
        <p:grpSpPr>
          <a:xfrm rot="0">
            <a:off x="13471443" y="-7799375"/>
            <a:ext cx="10049134" cy="8702097"/>
            <a:chOff x="0" y="0"/>
            <a:chExt cx="4282440" cy="3708400"/>
          </a:xfrm>
        </p:grpSpPr>
        <p:sp>
          <p:nvSpPr>
            <p:cNvPr name="Freeform 7" id="7"/>
            <p:cNvSpPr/>
            <p:nvPr/>
          </p:nvSpPr>
          <p:spPr>
            <a:xfrm flipH="true" flipV="false" rot="0">
              <a:off x="0" y="0"/>
              <a:ext cx="4282440" cy="3708400"/>
            </a:xfrm>
            <a:custGeom>
              <a:avLst/>
              <a:gdLst/>
              <a:ahLst/>
              <a:cxnLst/>
              <a:rect r="r" b="b" t="t" l="l"/>
              <a:pathLst>
                <a:path h="3708400" w="4282440">
                  <a:moveTo>
                    <a:pt x="1070610" y="0"/>
                  </a:moveTo>
                  <a:lnTo>
                    <a:pt x="3211830" y="0"/>
                  </a:lnTo>
                  <a:lnTo>
                    <a:pt x="4282440" y="1854200"/>
                  </a:lnTo>
                  <a:lnTo>
                    <a:pt x="3211830" y="3708400"/>
                  </a:lnTo>
                  <a:lnTo>
                    <a:pt x="1070610" y="3708400"/>
                  </a:lnTo>
                  <a:lnTo>
                    <a:pt x="0" y="1854200"/>
                  </a:lnTo>
                  <a:close/>
                </a:path>
              </a:pathLst>
            </a:custGeom>
            <a:solidFill>
              <a:srgbClr val="1836B2"/>
            </a:solidFill>
            <a:ln w="12700">
              <a:solidFill>
                <a:srgbClr val="000000"/>
              </a:solidFill>
            </a:ln>
          </p:spPr>
        </p:sp>
      </p:grpSp>
      <p:grpSp>
        <p:nvGrpSpPr>
          <p:cNvPr name="Group 8" id="8"/>
          <p:cNvGrpSpPr/>
          <p:nvPr/>
        </p:nvGrpSpPr>
        <p:grpSpPr>
          <a:xfrm rot="-10800000">
            <a:off x="15477081" y="-4791788"/>
            <a:ext cx="4711177" cy="6226137"/>
            <a:chOff x="0" y="0"/>
            <a:chExt cx="4064946" cy="5372100"/>
          </a:xfrm>
        </p:grpSpPr>
        <p:sp>
          <p:nvSpPr>
            <p:cNvPr name="Freeform 9" id="9"/>
            <p:cNvSpPr/>
            <p:nvPr/>
          </p:nvSpPr>
          <p:spPr>
            <a:xfrm flipH="false" flipV="false" rot="0">
              <a:off x="0" y="0"/>
              <a:ext cx="4064946" cy="5372100"/>
            </a:xfrm>
            <a:custGeom>
              <a:avLst/>
              <a:gdLst/>
              <a:ahLst/>
              <a:cxnLst/>
              <a:rect r="r" b="b" t="t" l="l"/>
              <a:pathLst>
                <a:path h="5372100" w="4064946">
                  <a:moveTo>
                    <a:pt x="2514276" y="0"/>
                  </a:moveTo>
                  <a:lnTo>
                    <a:pt x="1550670" y="0"/>
                  </a:lnTo>
                  <a:lnTo>
                    <a:pt x="0" y="2686050"/>
                  </a:lnTo>
                  <a:lnTo>
                    <a:pt x="1550670" y="5372100"/>
                  </a:lnTo>
                  <a:lnTo>
                    <a:pt x="2514276" y="5372100"/>
                  </a:lnTo>
                  <a:lnTo>
                    <a:pt x="4064946" y="2686050"/>
                  </a:lnTo>
                  <a:lnTo>
                    <a:pt x="2514276" y="0"/>
                  </a:lnTo>
                  <a:close/>
                </a:path>
              </a:pathLst>
            </a:custGeom>
            <a:solidFill>
              <a:srgbClr val="86C7ED"/>
            </a:solidFill>
          </p:spPr>
        </p:sp>
      </p:grpSp>
      <p:sp>
        <p:nvSpPr>
          <p:cNvPr name="Freeform 10" id="10"/>
          <p:cNvSpPr/>
          <p:nvPr/>
        </p:nvSpPr>
        <p:spPr>
          <a:xfrm flipH="false" flipV="false" rot="0">
            <a:off x="1028700" y="3573434"/>
            <a:ext cx="2586327" cy="3140132"/>
          </a:xfrm>
          <a:custGeom>
            <a:avLst/>
            <a:gdLst/>
            <a:ahLst/>
            <a:cxnLst/>
            <a:rect r="r" b="b" t="t" l="l"/>
            <a:pathLst>
              <a:path h="3140132" w="2586327">
                <a:moveTo>
                  <a:pt x="0" y="0"/>
                </a:moveTo>
                <a:lnTo>
                  <a:pt x="2586327" y="0"/>
                </a:lnTo>
                <a:lnTo>
                  <a:pt x="2586327" y="3140132"/>
                </a:lnTo>
                <a:lnTo>
                  <a:pt x="0" y="31401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1" id="11"/>
          <p:cNvSpPr/>
          <p:nvPr/>
        </p:nvSpPr>
        <p:spPr>
          <a:xfrm flipH="false" flipV="false" rot="0">
            <a:off x="5904582" y="4122096"/>
            <a:ext cx="2426661" cy="2042808"/>
          </a:xfrm>
          <a:custGeom>
            <a:avLst/>
            <a:gdLst/>
            <a:ahLst/>
            <a:cxnLst/>
            <a:rect r="r" b="b" t="t" l="l"/>
            <a:pathLst>
              <a:path h="2042808" w="2426661">
                <a:moveTo>
                  <a:pt x="0" y="0"/>
                </a:moveTo>
                <a:lnTo>
                  <a:pt x="2426662" y="0"/>
                </a:lnTo>
                <a:lnTo>
                  <a:pt x="2426662" y="2042808"/>
                </a:lnTo>
                <a:lnTo>
                  <a:pt x="0" y="204280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2" id="12"/>
          <p:cNvSpPr/>
          <p:nvPr/>
        </p:nvSpPr>
        <p:spPr>
          <a:xfrm flipH="false" flipV="false" rot="0">
            <a:off x="13979680" y="2013079"/>
            <a:ext cx="2561351" cy="2351786"/>
          </a:xfrm>
          <a:custGeom>
            <a:avLst/>
            <a:gdLst/>
            <a:ahLst/>
            <a:cxnLst/>
            <a:rect r="r" b="b" t="t" l="l"/>
            <a:pathLst>
              <a:path h="2351786" w="2561351">
                <a:moveTo>
                  <a:pt x="0" y="0"/>
                </a:moveTo>
                <a:lnTo>
                  <a:pt x="2561351" y="0"/>
                </a:lnTo>
                <a:lnTo>
                  <a:pt x="2561351" y="2351786"/>
                </a:lnTo>
                <a:lnTo>
                  <a:pt x="0" y="235178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3" id="13"/>
          <p:cNvSpPr txBox="true"/>
          <p:nvPr/>
        </p:nvSpPr>
        <p:spPr>
          <a:xfrm rot="0">
            <a:off x="6700391" y="-90355"/>
            <a:ext cx="4887218" cy="1614680"/>
          </a:xfrm>
          <a:prstGeom prst="rect">
            <a:avLst/>
          </a:prstGeom>
        </p:spPr>
        <p:txBody>
          <a:bodyPr anchor="t" rtlCol="false" tIns="0" lIns="0" bIns="0" rIns="0">
            <a:spAutoFit/>
          </a:bodyPr>
          <a:lstStyle/>
          <a:p>
            <a:pPr algn="ctr">
              <a:lnSpc>
                <a:spcPts val="13775"/>
              </a:lnSpc>
              <a:spcBef>
                <a:spcPct val="0"/>
              </a:spcBef>
            </a:pPr>
            <a:r>
              <a:rPr lang="en-US" b="true" sz="8199" spc="-163">
                <a:solidFill>
                  <a:srgbClr val="000000"/>
                </a:solidFill>
                <a:latin typeface="Montserrat Bold"/>
                <a:ea typeface="Montserrat Bold"/>
                <a:cs typeface="Montserrat Bold"/>
                <a:sym typeface="Montserrat Bold"/>
              </a:rPr>
              <a:t>Recruiter</a:t>
            </a:r>
          </a:p>
        </p:txBody>
      </p:sp>
      <p:sp>
        <p:nvSpPr>
          <p:cNvPr name="Freeform 14" id="14"/>
          <p:cNvSpPr/>
          <p:nvPr/>
        </p:nvSpPr>
        <p:spPr>
          <a:xfrm flipH="false" flipV="false" rot="0">
            <a:off x="9144000" y="6674580"/>
            <a:ext cx="2583720" cy="2583720"/>
          </a:xfrm>
          <a:custGeom>
            <a:avLst/>
            <a:gdLst/>
            <a:ahLst/>
            <a:cxnLst/>
            <a:rect r="r" b="b" t="t" l="l"/>
            <a:pathLst>
              <a:path h="2583720" w="2583720">
                <a:moveTo>
                  <a:pt x="0" y="0"/>
                </a:moveTo>
                <a:lnTo>
                  <a:pt x="2583720" y="0"/>
                </a:lnTo>
                <a:lnTo>
                  <a:pt x="2583720" y="2583720"/>
                </a:lnTo>
                <a:lnTo>
                  <a:pt x="0" y="258372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5" id="15"/>
          <p:cNvSpPr/>
          <p:nvPr/>
        </p:nvSpPr>
        <p:spPr>
          <a:xfrm flipH="false" flipV="false" rot="0">
            <a:off x="13979680" y="6290724"/>
            <a:ext cx="2994802" cy="2967576"/>
          </a:xfrm>
          <a:custGeom>
            <a:avLst/>
            <a:gdLst/>
            <a:ahLst/>
            <a:cxnLst/>
            <a:rect r="r" b="b" t="t" l="l"/>
            <a:pathLst>
              <a:path h="2967576" w="2994802">
                <a:moveTo>
                  <a:pt x="0" y="0"/>
                </a:moveTo>
                <a:lnTo>
                  <a:pt x="2994802" y="0"/>
                </a:lnTo>
                <a:lnTo>
                  <a:pt x="2994802" y="2967576"/>
                </a:lnTo>
                <a:lnTo>
                  <a:pt x="0" y="2967576"/>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AutoShape 16" id="16"/>
          <p:cNvSpPr/>
          <p:nvPr/>
        </p:nvSpPr>
        <p:spPr>
          <a:xfrm>
            <a:off x="3895455" y="5143500"/>
            <a:ext cx="1680698" cy="0"/>
          </a:xfrm>
          <a:prstGeom prst="line">
            <a:avLst/>
          </a:prstGeom>
          <a:ln cap="flat" w="200025">
            <a:solidFill>
              <a:srgbClr val="000000"/>
            </a:solidFill>
            <a:prstDash val="solid"/>
            <a:headEnd type="none" len="sm" w="sm"/>
            <a:tailEnd type="arrow" len="sm" w="med"/>
          </a:ln>
        </p:spPr>
      </p:sp>
      <p:sp>
        <p:nvSpPr>
          <p:cNvPr name="AutoShape 17" id="17"/>
          <p:cNvSpPr/>
          <p:nvPr/>
        </p:nvSpPr>
        <p:spPr>
          <a:xfrm>
            <a:off x="8607469" y="5847159"/>
            <a:ext cx="998314" cy="827421"/>
          </a:xfrm>
          <a:prstGeom prst="line">
            <a:avLst/>
          </a:prstGeom>
          <a:ln cap="flat" w="200025">
            <a:solidFill>
              <a:srgbClr val="000000"/>
            </a:solidFill>
            <a:prstDash val="solid"/>
            <a:headEnd type="none" len="sm" w="sm"/>
            <a:tailEnd type="arrow" len="sm" w="med"/>
          </a:ln>
        </p:spPr>
      </p:sp>
      <p:sp>
        <p:nvSpPr>
          <p:cNvPr name="AutoShape 18" id="18"/>
          <p:cNvSpPr/>
          <p:nvPr/>
        </p:nvSpPr>
        <p:spPr>
          <a:xfrm>
            <a:off x="12013351" y="7966440"/>
            <a:ext cx="1680698" cy="0"/>
          </a:xfrm>
          <a:prstGeom prst="line">
            <a:avLst/>
          </a:prstGeom>
          <a:ln cap="flat" w="200025">
            <a:solidFill>
              <a:srgbClr val="000000"/>
            </a:solidFill>
            <a:prstDash val="solid"/>
            <a:headEnd type="none" len="sm" w="sm"/>
            <a:tailEnd type="arrow" len="sm" w="med"/>
          </a:ln>
        </p:spPr>
      </p:sp>
      <p:sp>
        <p:nvSpPr>
          <p:cNvPr name="AutoShape 19" id="19"/>
          <p:cNvSpPr/>
          <p:nvPr/>
        </p:nvSpPr>
        <p:spPr>
          <a:xfrm flipV="true">
            <a:off x="8607469" y="3188972"/>
            <a:ext cx="4863974" cy="1608263"/>
          </a:xfrm>
          <a:prstGeom prst="line">
            <a:avLst/>
          </a:prstGeom>
          <a:ln cap="flat" w="200025">
            <a:solidFill>
              <a:srgbClr val="000000"/>
            </a:solidFill>
            <a:prstDash val="solid"/>
            <a:headEnd type="none" len="sm" w="sm"/>
            <a:tailEnd type="arrow" len="sm" w="med"/>
          </a:ln>
        </p:spPr>
      </p:sp>
      <p:sp>
        <p:nvSpPr>
          <p:cNvPr name="TextBox 20" id="20"/>
          <p:cNvSpPr txBox="true"/>
          <p:nvPr/>
        </p:nvSpPr>
        <p:spPr>
          <a:xfrm rot="0">
            <a:off x="17268825" y="9210675"/>
            <a:ext cx="152400" cy="200025"/>
          </a:xfrm>
          <a:prstGeom prst="rect">
            <a:avLst/>
          </a:prstGeom>
        </p:spPr>
        <p:txBody>
          <a:bodyPr anchor="t" rtlCol="false" tIns="0" lIns="0" bIns="0" rIns="0" wrap="none">
            <a:spAutoFit/>
          </a:bodyPr>
          <a:lstStyle/>
          <a:p>
            <a:pPr algn="ctr">
              <a:lnSpc>
                <a:spcPts val="4059"/>
              </a:lnSpc>
              <a:spcBef>
                <a:spcPct val="0"/>
              </a:spcBef>
            </a:pPr>
            <a:r>
              <a:rPr lang="en-US" b="true" sz="2899">
                <a:solidFill>
                  <a:srgbClr val="000000"/>
                </a:solidFill>
                <a:latin typeface="Montserrat Bold"/>
                <a:ea typeface="Montserrat Bold"/>
                <a:cs typeface="Montserrat Bold"/>
                <a:sym typeface="Montserrat Bold"/>
              </a:rPr>
              <a:t>10</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1836B2"/>
        </a:solidFill>
      </p:bgPr>
    </p:bg>
    <p:spTree>
      <p:nvGrpSpPr>
        <p:cNvPr id="1" name=""/>
        <p:cNvGrpSpPr/>
        <p:nvPr/>
      </p:nvGrpSpPr>
      <p:grpSpPr>
        <a:xfrm>
          <a:off x="0" y="0"/>
          <a:ext cx="0" cy="0"/>
          <a:chOff x="0" y="0"/>
          <a:chExt cx="0" cy="0"/>
        </a:xfrm>
      </p:grpSpPr>
      <p:sp>
        <p:nvSpPr>
          <p:cNvPr name="TextBox 2" id="2"/>
          <p:cNvSpPr txBox="true"/>
          <p:nvPr/>
        </p:nvSpPr>
        <p:spPr>
          <a:xfrm rot="0">
            <a:off x="3172143" y="3344787"/>
            <a:ext cx="11943713" cy="3730777"/>
          </a:xfrm>
          <a:prstGeom prst="rect">
            <a:avLst/>
          </a:prstGeom>
        </p:spPr>
        <p:txBody>
          <a:bodyPr anchor="t" rtlCol="false" tIns="0" lIns="0" bIns="0" rIns="0">
            <a:spAutoFit/>
          </a:bodyPr>
          <a:lstStyle/>
          <a:p>
            <a:pPr algn="ctr" marL="0" indent="0" lvl="0">
              <a:lnSpc>
                <a:spcPts val="14588"/>
              </a:lnSpc>
              <a:spcBef>
                <a:spcPct val="0"/>
              </a:spcBef>
            </a:pPr>
            <a:r>
              <a:rPr lang="en-US" b="true" sz="13261">
                <a:solidFill>
                  <a:srgbClr val="FFFFFF"/>
                </a:solidFill>
                <a:latin typeface="Montserrat Bold"/>
                <a:ea typeface="Montserrat Bold"/>
                <a:cs typeface="Montserrat Bold"/>
                <a:sym typeface="Montserrat Bold"/>
              </a:rPr>
              <a:t>Technologies Used</a:t>
            </a:r>
          </a:p>
        </p:txBody>
      </p:sp>
      <p:grpSp>
        <p:nvGrpSpPr>
          <p:cNvPr name="Group 3" id="3"/>
          <p:cNvGrpSpPr/>
          <p:nvPr/>
        </p:nvGrpSpPr>
        <p:grpSpPr>
          <a:xfrm rot="0">
            <a:off x="11620599" y="8775184"/>
            <a:ext cx="8523290" cy="4392438"/>
            <a:chOff x="0" y="0"/>
            <a:chExt cx="10424273" cy="5372100"/>
          </a:xfrm>
        </p:grpSpPr>
        <p:sp>
          <p:nvSpPr>
            <p:cNvPr name="Freeform 4" id="4"/>
            <p:cNvSpPr/>
            <p:nvPr/>
          </p:nvSpPr>
          <p:spPr>
            <a:xfrm flipH="false" flipV="false" rot="0">
              <a:off x="0" y="0"/>
              <a:ext cx="10424273" cy="5372100"/>
            </a:xfrm>
            <a:custGeom>
              <a:avLst/>
              <a:gdLst/>
              <a:ahLst/>
              <a:cxnLst/>
              <a:rect r="r" b="b" t="t" l="l"/>
              <a:pathLst>
                <a:path h="5372100" w="10424273">
                  <a:moveTo>
                    <a:pt x="8873603" y="0"/>
                  </a:moveTo>
                  <a:lnTo>
                    <a:pt x="1550670" y="0"/>
                  </a:lnTo>
                  <a:lnTo>
                    <a:pt x="0" y="2686050"/>
                  </a:lnTo>
                  <a:lnTo>
                    <a:pt x="1550670" y="5372100"/>
                  </a:lnTo>
                  <a:lnTo>
                    <a:pt x="8873603" y="5372100"/>
                  </a:lnTo>
                  <a:lnTo>
                    <a:pt x="10424273" y="2686050"/>
                  </a:lnTo>
                  <a:lnTo>
                    <a:pt x="8873603" y="0"/>
                  </a:lnTo>
                  <a:close/>
                </a:path>
              </a:pathLst>
            </a:custGeom>
            <a:solidFill>
              <a:srgbClr val="86C7ED"/>
            </a:solidFill>
          </p:spPr>
        </p:sp>
      </p:grpSp>
      <p:grpSp>
        <p:nvGrpSpPr>
          <p:cNvPr name="Group 5" id="5"/>
          <p:cNvGrpSpPr/>
          <p:nvPr/>
        </p:nvGrpSpPr>
        <p:grpSpPr>
          <a:xfrm rot="0">
            <a:off x="9916665" y="9258300"/>
            <a:ext cx="3407869" cy="4392438"/>
            <a:chOff x="0" y="0"/>
            <a:chExt cx="4167939" cy="5372100"/>
          </a:xfrm>
        </p:grpSpPr>
        <p:sp>
          <p:nvSpPr>
            <p:cNvPr name="Freeform 6" id="6"/>
            <p:cNvSpPr/>
            <p:nvPr/>
          </p:nvSpPr>
          <p:spPr>
            <a:xfrm flipH="false" flipV="false" rot="0">
              <a:off x="0" y="0"/>
              <a:ext cx="4167939" cy="5372100"/>
            </a:xfrm>
            <a:custGeom>
              <a:avLst/>
              <a:gdLst/>
              <a:ahLst/>
              <a:cxnLst/>
              <a:rect r="r" b="b" t="t" l="l"/>
              <a:pathLst>
                <a:path h="5372100" w="4167939">
                  <a:moveTo>
                    <a:pt x="2617269" y="0"/>
                  </a:moveTo>
                  <a:lnTo>
                    <a:pt x="1550670" y="0"/>
                  </a:lnTo>
                  <a:lnTo>
                    <a:pt x="0" y="2686050"/>
                  </a:lnTo>
                  <a:lnTo>
                    <a:pt x="1550670" y="5372100"/>
                  </a:lnTo>
                  <a:lnTo>
                    <a:pt x="2617269" y="5372100"/>
                  </a:lnTo>
                  <a:lnTo>
                    <a:pt x="4167939" y="2686050"/>
                  </a:lnTo>
                  <a:lnTo>
                    <a:pt x="2617269" y="0"/>
                  </a:lnTo>
                  <a:close/>
                </a:path>
              </a:pathLst>
            </a:custGeom>
            <a:solidFill>
              <a:srgbClr val="3954A3"/>
            </a:solidFill>
          </p:spPr>
        </p:sp>
      </p:grpSp>
      <p:grpSp>
        <p:nvGrpSpPr>
          <p:cNvPr name="Group 7" id="7"/>
          <p:cNvGrpSpPr/>
          <p:nvPr/>
        </p:nvGrpSpPr>
        <p:grpSpPr>
          <a:xfrm rot="-10800000">
            <a:off x="-3602767" y="-3778684"/>
            <a:ext cx="11903735" cy="6226137"/>
            <a:chOff x="0" y="0"/>
            <a:chExt cx="10270904" cy="5372100"/>
          </a:xfrm>
        </p:grpSpPr>
        <p:sp>
          <p:nvSpPr>
            <p:cNvPr name="Freeform 8" id="8"/>
            <p:cNvSpPr/>
            <p:nvPr/>
          </p:nvSpPr>
          <p:spPr>
            <a:xfrm flipH="false" flipV="false" rot="0">
              <a:off x="0" y="0"/>
              <a:ext cx="10270904" cy="5372100"/>
            </a:xfrm>
            <a:custGeom>
              <a:avLst/>
              <a:gdLst/>
              <a:ahLst/>
              <a:cxnLst/>
              <a:rect r="r" b="b" t="t" l="l"/>
              <a:pathLst>
                <a:path h="5372100" w="10270904">
                  <a:moveTo>
                    <a:pt x="8720234" y="0"/>
                  </a:moveTo>
                  <a:lnTo>
                    <a:pt x="1550670" y="0"/>
                  </a:lnTo>
                  <a:lnTo>
                    <a:pt x="0" y="2686050"/>
                  </a:lnTo>
                  <a:lnTo>
                    <a:pt x="1550670" y="5372100"/>
                  </a:lnTo>
                  <a:lnTo>
                    <a:pt x="8720234" y="5372100"/>
                  </a:lnTo>
                  <a:lnTo>
                    <a:pt x="10270904" y="2686050"/>
                  </a:lnTo>
                  <a:lnTo>
                    <a:pt x="8720234" y="0"/>
                  </a:lnTo>
                  <a:close/>
                </a:path>
              </a:pathLst>
            </a:custGeom>
            <a:solidFill>
              <a:srgbClr val="FFFFFF"/>
            </a:solidFill>
          </p:spPr>
        </p:sp>
      </p:grpSp>
      <p:grpSp>
        <p:nvGrpSpPr>
          <p:cNvPr name="Group 9" id="9"/>
          <p:cNvGrpSpPr/>
          <p:nvPr/>
        </p:nvGrpSpPr>
        <p:grpSpPr>
          <a:xfrm rot="0">
            <a:off x="1028700" y="910770"/>
            <a:ext cx="4308589" cy="693376"/>
            <a:chOff x="0" y="0"/>
            <a:chExt cx="5744785" cy="924502"/>
          </a:xfrm>
        </p:grpSpPr>
        <p:sp>
          <p:nvSpPr>
            <p:cNvPr name="TextBox 10" id="10"/>
            <p:cNvSpPr txBox="true"/>
            <p:nvPr/>
          </p:nvSpPr>
          <p:spPr>
            <a:xfrm rot="0">
              <a:off x="2103038" y="33448"/>
              <a:ext cx="3641747" cy="761942"/>
            </a:xfrm>
            <a:prstGeom prst="rect">
              <a:avLst/>
            </a:prstGeom>
          </p:spPr>
          <p:txBody>
            <a:bodyPr anchor="t" rtlCol="false" tIns="0" lIns="0" bIns="0" rIns="0">
              <a:spAutoFit/>
            </a:bodyPr>
            <a:lstStyle/>
            <a:p>
              <a:pPr algn="l">
                <a:lnSpc>
                  <a:spcPts val="4858"/>
                </a:lnSpc>
                <a:spcBef>
                  <a:spcPct val="0"/>
                </a:spcBef>
              </a:pPr>
              <a:r>
                <a:rPr lang="en-US" sz="3470" b="true">
                  <a:solidFill>
                    <a:srgbClr val="000000"/>
                  </a:solidFill>
                  <a:latin typeface="Montserrat Ultra-Bold"/>
                  <a:ea typeface="Montserrat Ultra-Bold"/>
                  <a:cs typeface="Montserrat Ultra-Bold"/>
                  <a:sym typeface="Montserrat Ultra-Bold"/>
                </a:rPr>
                <a:t>Jobify.</a:t>
              </a:r>
            </a:p>
          </p:txBody>
        </p:sp>
        <p:sp>
          <p:nvSpPr>
            <p:cNvPr name="Freeform 11" id="11"/>
            <p:cNvSpPr/>
            <p:nvPr/>
          </p:nvSpPr>
          <p:spPr>
            <a:xfrm flipH="false" flipV="false" rot="0">
              <a:off x="0" y="0"/>
              <a:ext cx="1619186" cy="924502"/>
            </a:xfrm>
            <a:custGeom>
              <a:avLst/>
              <a:gdLst/>
              <a:ahLst/>
              <a:cxnLst/>
              <a:rect r="r" b="b" t="t" l="l"/>
              <a:pathLst>
                <a:path h="924502" w="1619186">
                  <a:moveTo>
                    <a:pt x="0" y="0"/>
                  </a:moveTo>
                  <a:lnTo>
                    <a:pt x="1619186" y="0"/>
                  </a:lnTo>
                  <a:lnTo>
                    <a:pt x="1619186" y="924502"/>
                  </a:lnTo>
                  <a:lnTo>
                    <a:pt x="0" y="924502"/>
                  </a:lnTo>
                  <a:lnTo>
                    <a:pt x="0" y="0"/>
                  </a:lnTo>
                  <a:close/>
                </a:path>
              </a:pathLst>
            </a:custGeom>
            <a:blipFill>
              <a:blip r:embed="rId2">
                <a:extLst>
                  <a:ext uri="{96DAC541-7B7A-43D3-8B79-37D633B846F1}">
                    <asvg:svgBlip xmlns:asvg="http://schemas.microsoft.com/office/drawing/2016/SVG/main" r:embed="rId3"/>
                  </a:ext>
                </a:extLst>
              </a:blip>
              <a:stretch>
                <a:fillRect l="0" t="-51576" r="0" b="0"/>
              </a:stretch>
            </a:blipFill>
          </p:spPr>
        </p:sp>
      </p:gr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0" y="10052064"/>
            <a:ext cx="18288000" cy="234936"/>
          </a:xfrm>
          <a:prstGeom prst="rect">
            <a:avLst/>
          </a:prstGeom>
          <a:solidFill>
            <a:srgbClr val="1836B2"/>
          </a:solidFill>
        </p:spPr>
      </p:sp>
      <p:grpSp>
        <p:nvGrpSpPr>
          <p:cNvPr name="Group 3" id="3"/>
          <p:cNvGrpSpPr/>
          <p:nvPr/>
        </p:nvGrpSpPr>
        <p:grpSpPr>
          <a:xfrm rot="-10800000">
            <a:off x="-1944378" y="-4350770"/>
            <a:ext cx="15839149" cy="6226137"/>
            <a:chOff x="0" y="0"/>
            <a:chExt cx="13666499" cy="5372100"/>
          </a:xfrm>
        </p:grpSpPr>
        <p:sp>
          <p:nvSpPr>
            <p:cNvPr name="Freeform 4" id="4"/>
            <p:cNvSpPr/>
            <p:nvPr/>
          </p:nvSpPr>
          <p:spPr>
            <a:xfrm flipH="false" flipV="false" rot="0">
              <a:off x="0" y="0"/>
              <a:ext cx="13666499" cy="5372100"/>
            </a:xfrm>
            <a:custGeom>
              <a:avLst/>
              <a:gdLst/>
              <a:ahLst/>
              <a:cxnLst/>
              <a:rect r="r" b="b" t="t" l="l"/>
              <a:pathLst>
                <a:path h="5372100" w="13666499">
                  <a:moveTo>
                    <a:pt x="12115829" y="0"/>
                  </a:moveTo>
                  <a:lnTo>
                    <a:pt x="1550670" y="0"/>
                  </a:lnTo>
                  <a:lnTo>
                    <a:pt x="0" y="2686050"/>
                  </a:lnTo>
                  <a:lnTo>
                    <a:pt x="1550670" y="5372100"/>
                  </a:lnTo>
                  <a:lnTo>
                    <a:pt x="12115829" y="5372100"/>
                  </a:lnTo>
                  <a:lnTo>
                    <a:pt x="13666499" y="2686050"/>
                  </a:lnTo>
                  <a:lnTo>
                    <a:pt x="12115829" y="0"/>
                  </a:lnTo>
                  <a:close/>
                </a:path>
              </a:pathLst>
            </a:custGeom>
            <a:solidFill>
              <a:srgbClr val="1836B2"/>
            </a:solidFill>
          </p:spPr>
        </p:sp>
      </p:grpSp>
      <p:sp>
        <p:nvSpPr>
          <p:cNvPr name="Freeform 5" id="5"/>
          <p:cNvSpPr/>
          <p:nvPr/>
        </p:nvSpPr>
        <p:spPr>
          <a:xfrm flipH="false" flipV="true" rot="0">
            <a:off x="10272675" y="-4350770"/>
            <a:ext cx="10904544" cy="6226137"/>
          </a:xfrm>
          <a:custGeom>
            <a:avLst/>
            <a:gdLst/>
            <a:ahLst/>
            <a:cxnLst/>
            <a:rect r="r" b="b" t="t" l="l"/>
            <a:pathLst>
              <a:path h="6226137" w="10904544">
                <a:moveTo>
                  <a:pt x="0" y="6226137"/>
                </a:moveTo>
                <a:lnTo>
                  <a:pt x="10904544" y="6226137"/>
                </a:lnTo>
                <a:lnTo>
                  <a:pt x="10904544" y="0"/>
                </a:lnTo>
                <a:lnTo>
                  <a:pt x="0" y="0"/>
                </a:lnTo>
                <a:lnTo>
                  <a:pt x="0" y="6226137"/>
                </a:lnTo>
                <a:close/>
              </a:path>
            </a:pathLst>
          </a:custGeom>
          <a:blipFill>
            <a:blip r:embed="rId2">
              <a:extLst>
                <a:ext uri="{96DAC541-7B7A-43D3-8B79-37D633B846F1}">
                  <asvg:svgBlip xmlns:asvg="http://schemas.microsoft.com/office/drawing/2016/SVG/main" r:embed="rId3"/>
                </a:ext>
              </a:extLst>
            </a:blip>
            <a:stretch>
              <a:fillRect l="0" t="-51576" r="0" b="0"/>
            </a:stretch>
          </a:blipFill>
        </p:spPr>
      </p:sp>
      <p:sp>
        <p:nvSpPr>
          <p:cNvPr name="Freeform 6" id="6"/>
          <p:cNvSpPr/>
          <p:nvPr/>
        </p:nvSpPr>
        <p:spPr>
          <a:xfrm flipH="false" flipV="false" rot="0">
            <a:off x="1515155" y="3221901"/>
            <a:ext cx="2679454" cy="2679454"/>
          </a:xfrm>
          <a:custGeom>
            <a:avLst/>
            <a:gdLst/>
            <a:ahLst/>
            <a:cxnLst/>
            <a:rect r="r" b="b" t="t" l="l"/>
            <a:pathLst>
              <a:path h="2679454" w="2679454">
                <a:moveTo>
                  <a:pt x="0" y="0"/>
                </a:moveTo>
                <a:lnTo>
                  <a:pt x="2679454" y="0"/>
                </a:lnTo>
                <a:lnTo>
                  <a:pt x="2679454" y="2679455"/>
                </a:lnTo>
                <a:lnTo>
                  <a:pt x="0" y="2679455"/>
                </a:lnTo>
                <a:lnTo>
                  <a:pt x="0" y="0"/>
                </a:lnTo>
                <a:close/>
              </a:path>
            </a:pathLst>
          </a:custGeom>
          <a:blipFill>
            <a:blip r:embed="rId4"/>
            <a:stretch>
              <a:fillRect l="0" t="0" r="0" b="0"/>
            </a:stretch>
          </a:blipFill>
        </p:spPr>
      </p:sp>
      <p:sp>
        <p:nvSpPr>
          <p:cNvPr name="Freeform 7" id="7"/>
          <p:cNvSpPr/>
          <p:nvPr/>
        </p:nvSpPr>
        <p:spPr>
          <a:xfrm flipH="false" flipV="false" rot="0">
            <a:off x="6986700" y="3723872"/>
            <a:ext cx="4314601" cy="1504717"/>
          </a:xfrm>
          <a:custGeom>
            <a:avLst/>
            <a:gdLst/>
            <a:ahLst/>
            <a:cxnLst/>
            <a:rect r="r" b="b" t="t" l="l"/>
            <a:pathLst>
              <a:path h="1504717" w="4314601">
                <a:moveTo>
                  <a:pt x="0" y="0"/>
                </a:moveTo>
                <a:lnTo>
                  <a:pt x="4314600" y="0"/>
                </a:lnTo>
                <a:lnTo>
                  <a:pt x="4314600" y="1504717"/>
                </a:lnTo>
                <a:lnTo>
                  <a:pt x="0" y="1504717"/>
                </a:lnTo>
                <a:lnTo>
                  <a:pt x="0" y="0"/>
                </a:lnTo>
                <a:close/>
              </a:path>
            </a:pathLst>
          </a:custGeom>
          <a:blipFill>
            <a:blip r:embed="rId5"/>
            <a:stretch>
              <a:fillRect l="0" t="0" r="0" b="0"/>
            </a:stretch>
          </a:blipFill>
        </p:spPr>
      </p:sp>
      <p:sp>
        <p:nvSpPr>
          <p:cNvPr name="Freeform 8" id="8"/>
          <p:cNvSpPr/>
          <p:nvPr/>
        </p:nvSpPr>
        <p:spPr>
          <a:xfrm flipH="false" flipV="false" rot="0">
            <a:off x="13813104" y="3363247"/>
            <a:ext cx="3823685" cy="2225967"/>
          </a:xfrm>
          <a:custGeom>
            <a:avLst/>
            <a:gdLst/>
            <a:ahLst/>
            <a:cxnLst/>
            <a:rect r="r" b="b" t="t" l="l"/>
            <a:pathLst>
              <a:path h="2225967" w="3823685">
                <a:moveTo>
                  <a:pt x="0" y="0"/>
                </a:moveTo>
                <a:lnTo>
                  <a:pt x="3823686" y="0"/>
                </a:lnTo>
                <a:lnTo>
                  <a:pt x="3823686" y="2225967"/>
                </a:lnTo>
                <a:lnTo>
                  <a:pt x="0" y="2225967"/>
                </a:lnTo>
                <a:lnTo>
                  <a:pt x="0" y="0"/>
                </a:lnTo>
                <a:close/>
              </a:path>
            </a:pathLst>
          </a:custGeom>
          <a:blipFill>
            <a:blip r:embed="rId6"/>
            <a:stretch>
              <a:fillRect l="-82102" t="-79518" r="-89090" b="-82519"/>
            </a:stretch>
          </a:blipFill>
        </p:spPr>
      </p:sp>
      <p:sp>
        <p:nvSpPr>
          <p:cNvPr name="Freeform 9" id="9"/>
          <p:cNvSpPr/>
          <p:nvPr/>
        </p:nvSpPr>
        <p:spPr>
          <a:xfrm flipH="false" flipV="false" rot="0">
            <a:off x="1302540" y="7030160"/>
            <a:ext cx="3104685" cy="1893101"/>
          </a:xfrm>
          <a:custGeom>
            <a:avLst/>
            <a:gdLst/>
            <a:ahLst/>
            <a:cxnLst/>
            <a:rect r="r" b="b" t="t" l="l"/>
            <a:pathLst>
              <a:path h="1893101" w="3104685">
                <a:moveTo>
                  <a:pt x="0" y="0"/>
                </a:moveTo>
                <a:lnTo>
                  <a:pt x="3104685" y="0"/>
                </a:lnTo>
                <a:lnTo>
                  <a:pt x="3104685" y="1893100"/>
                </a:lnTo>
                <a:lnTo>
                  <a:pt x="0" y="1893100"/>
                </a:lnTo>
                <a:lnTo>
                  <a:pt x="0" y="0"/>
                </a:lnTo>
                <a:close/>
              </a:path>
            </a:pathLst>
          </a:custGeom>
          <a:blipFill>
            <a:blip r:embed="rId7"/>
            <a:stretch>
              <a:fillRect l="0" t="0" r="0" b="0"/>
            </a:stretch>
          </a:blipFill>
        </p:spPr>
      </p:sp>
      <p:sp>
        <p:nvSpPr>
          <p:cNvPr name="Freeform 10" id="10"/>
          <p:cNvSpPr/>
          <p:nvPr/>
        </p:nvSpPr>
        <p:spPr>
          <a:xfrm flipH="false" flipV="false" rot="0">
            <a:off x="7804273" y="6469925"/>
            <a:ext cx="2679454" cy="2664839"/>
          </a:xfrm>
          <a:custGeom>
            <a:avLst/>
            <a:gdLst/>
            <a:ahLst/>
            <a:cxnLst/>
            <a:rect r="r" b="b" t="t" l="l"/>
            <a:pathLst>
              <a:path h="2664839" w="2679454">
                <a:moveTo>
                  <a:pt x="0" y="0"/>
                </a:moveTo>
                <a:lnTo>
                  <a:pt x="2679454" y="0"/>
                </a:lnTo>
                <a:lnTo>
                  <a:pt x="2679454" y="2664839"/>
                </a:lnTo>
                <a:lnTo>
                  <a:pt x="0" y="266483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1" id="11"/>
          <p:cNvSpPr txBox="true"/>
          <p:nvPr/>
        </p:nvSpPr>
        <p:spPr>
          <a:xfrm rot="0">
            <a:off x="1515155" y="2159673"/>
            <a:ext cx="2679454" cy="829818"/>
          </a:xfrm>
          <a:prstGeom prst="rect">
            <a:avLst/>
          </a:prstGeom>
        </p:spPr>
        <p:txBody>
          <a:bodyPr anchor="t" rtlCol="false" tIns="0" lIns="0" bIns="0" rIns="0">
            <a:spAutoFit/>
          </a:bodyPr>
          <a:lstStyle/>
          <a:p>
            <a:pPr algn="ctr">
              <a:lnSpc>
                <a:spcPts val="7056"/>
              </a:lnSpc>
              <a:spcBef>
                <a:spcPct val="0"/>
              </a:spcBef>
            </a:pPr>
            <a:r>
              <a:rPr lang="en-US" b="true" sz="4200" spc="-84">
                <a:solidFill>
                  <a:srgbClr val="000000"/>
                </a:solidFill>
                <a:latin typeface="Montserrat Bold"/>
                <a:ea typeface="Montserrat Bold"/>
                <a:cs typeface="Montserrat Bold"/>
                <a:sym typeface="Montserrat Bold"/>
              </a:rPr>
              <a:t>Frontend</a:t>
            </a:r>
          </a:p>
        </p:txBody>
      </p:sp>
      <p:sp>
        <p:nvSpPr>
          <p:cNvPr name="TextBox 12" id="12"/>
          <p:cNvSpPr txBox="true"/>
          <p:nvPr/>
        </p:nvSpPr>
        <p:spPr>
          <a:xfrm rot="0">
            <a:off x="7804273" y="2159673"/>
            <a:ext cx="2679454" cy="829818"/>
          </a:xfrm>
          <a:prstGeom prst="rect">
            <a:avLst/>
          </a:prstGeom>
        </p:spPr>
        <p:txBody>
          <a:bodyPr anchor="t" rtlCol="false" tIns="0" lIns="0" bIns="0" rIns="0">
            <a:spAutoFit/>
          </a:bodyPr>
          <a:lstStyle/>
          <a:p>
            <a:pPr algn="ctr">
              <a:lnSpc>
                <a:spcPts val="7056"/>
              </a:lnSpc>
              <a:spcBef>
                <a:spcPct val="0"/>
              </a:spcBef>
            </a:pPr>
            <a:r>
              <a:rPr lang="en-US" b="true" sz="4200" spc="-84">
                <a:solidFill>
                  <a:srgbClr val="000000"/>
                </a:solidFill>
                <a:latin typeface="Montserrat Bold"/>
                <a:ea typeface="Montserrat Bold"/>
                <a:cs typeface="Montserrat Bold"/>
                <a:sym typeface="Montserrat Bold"/>
              </a:rPr>
              <a:t>Backend</a:t>
            </a:r>
          </a:p>
        </p:txBody>
      </p:sp>
      <p:sp>
        <p:nvSpPr>
          <p:cNvPr name="TextBox 13" id="13"/>
          <p:cNvSpPr txBox="true"/>
          <p:nvPr/>
        </p:nvSpPr>
        <p:spPr>
          <a:xfrm rot="0">
            <a:off x="13161894" y="2251113"/>
            <a:ext cx="5126106" cy="970788"/>
          </a:xfrm>
          <a:prstGeom prst="rect">
            <a:avLst/>
          </a:prstGeom>
        </p:spPr>
        <p:txBody>
          <a:bodyPr anchor="t" rtlCol="false" tIns="0" lIns="0" bIns="0" rIns="0">
            <a:spAutoFit/>
          </a:bodyPr>
          <a:lstStyle/>
          <a:p>
            <a:pPr algn="ctr">
              <a:lnSpc>
                <a:spcPts val="3696"/>
              </a:lnSpc>
            </a:pPr>
            <a:r>
              <a:rPr lang="en-US" b="true" sz="4200" spc="-84">
                <a:solidFill>
                  <a:srgbClr val="000000"/>
                </a:solidFill>
                <a:latin typeface="Montserrat Bold"/>
                <a:ea typeface="Montserrat Bold"/>
                <a:cs typeface="Montserrat Bold"/>
                <a:sym typeface="Montserrat Bold"/>
              </a:rPr>
              <a:t>Database Management</a:t>
            </a:r>
          </a:p>
        </p:txBody>
      </p:sp>
      <p:sp>
        <p:nvSpPr>
          <p:cNvPr name="TextBox 14" id="14"/>
          <p:cNvSpPr txBox="true"/>
          <p:nvPr/>
        </p:nvSpPr>
        <p:spPr>
          <a:xfrm rot="0">
            <a:off x="17268825" y="9210675"/>
            <a:ext cx="152400" cy="200025"/>
          </a:xfrm>
          <a:prstGeom prst="rect">
            <a:avLst/>
          </a:prstGeom>
        </p:spPr>
        <p:txBody>
          <a:bodyPr anchor="t" rtlCol="false" tIns="0" lIns="0" bIns="0" rIns="0" wrap="none">
            <a:spAutoFit/>
          </a:bodyPr>
          <a:lstStyle/>
          <a:p>
            <a:pPr algn="ctr">
              <a:lnSpc>
                <a:spcPts val="4059"/>
              </a:lnSpc>
              <a:spcBef>
                <a:spcPct val="0"/>
              </a:spcBef>
            </a:pPr>
            <a:r>
              <a:rPr lang="en-US" b="true" sz="2899">
                <a:solidFill>
                  <a:srgbClr val="000000"/>
                </a:solidFill>
                <a:latin typeface="Montserrat Bold"/>
                <a:ea typeface="Montserrat Bold"/>
                <a:cs typeface="Montserrat Bold"/>
                <a:sym typeface="Montserrat Bold"/>
              </a:rPr>
              <a:t>12</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1836B2"/>
        </a:solidFill>
      </p:bgPr>
    </p:bg>
    <p:spTree>
      <p:nvGrpSpPr>
        <p:cNvPr id="1" name=""/>
        <p:cNvGrpSpPr/>
        <p:nvPr/>
      </p:nvGrpSpPr>
      <p:grpSpPr>
        <a:xfrm>
          <a:off x="0" y="0"/>
          <a:ext cx="0" cy="0"/>
          <a:chOff x="0" y="0"/>
          <a:chExt cx="0" cy="0"/>
        </a:xfrm>
      </p:grpSpPr>
      <p:sp>
        <p:nvSpPr>
          <p:cNvPr name="TextBox 2" id="2"/>
          <p:cNvSpPr txBox="true"/>
          <p:nvPr/>
        </p:nvSpPr>
        <p:spPr>
          <a:xfrm rot="0">
            <a:off x="82527" y="4268712"/>
            <a:ext cx="18122947" cy="1882927"/>
          </a:xfrm>
          <a:prstGeom prst="rect">
            <a:avLst/>
          </a:prstGeom>
        </p:spPr>
        <p:txBody>
          <a:bodyPr anchor="t" rtlCol="false" tIns="0" lIns="0" bIns="0" rIns="0">
            <a:spAutoFit/>
          </a:bodyPr>
          <a:lstStyle/>
          <a:p>
            <a:pPr algn="ctr" marL="0" indent="0" lvl="0">
              <a:lnSpc>
                <a:spcPts val="14588"/>
              </a:lnSpc>
              <a:spcBef>
                <a:spcPct val="0"/>
              </a:spcBef>
            </a:pPr>
            <a:r>
              <a:rPr lang="en-US" b="true" sz="13261">
                <a:solidFill>
                  <a:srgbClr val="FFFFFF"/>
                </a:solidFill>
                <a:latin typeface="Montserrat Bold"/>
                <a:ea typeface="Montserrat Bold"/>
                <a:cs typeface="Montserrat Bold"/>
                <a:sym typeface="Montserrat Bold"/>
              </a:rPr>
              <a:t>Product Backlog</a:t>
            </a:r>
          </a:p>
        </p:txBody>
      </p:sp>
      <p:grpSp>
        <p:nvGrpSpPr>
          <p:cNvPr name="Group 3" id="3"/>
          <p:cNvGrpSpPr/>
          <p:nvPr/>
        </p:nvGrpSpPr>
        <p:grpSpPr>
          <a:xfrm rot="-10800000">
            <a:off x="-3462671" y="-3778684"/>
            <a:ext cx="11903735" cy="6226137"/>
            <a:chOff x="0" y="0"/>
            <a:chExt cx="10270904" cy="5372100"/>
          </a:xfrm>
        </p:grpSpPr>
        <p:sp>
          <p:nvSpPr>
            <p:cNvPr name="Freeform 4" id="4"/>
            <p:cNvSpPr/>
            <p:nvPr/>
          </p:nvSpPr>
          <p:spPr>
            <a:xfrm flipH="false" flipV="false" rot="0">
              <a:off x="0" y="0"/>
              <a:ext cx="10270904" cy="5372100"/>
            </a:xfrm>
            <a:custGeom>
              <a:avLst/>
              <a:gdLst/>
              <a:ahLst/>
              <a:cxnLst/>
              <a:rect r="r" b="b" t="t" l="l"/>
              <a:pathLst>
                <a:path h="5372100" w="10270904">
                  <a:moveTo>
                    <a:pt x="8720234" y="0"/>
                  </a:moveTo>
                  <a:lnTo>
                    <a:pt x="1550670" y="0"/>
                  </a:lnTo>
                  <a:lnTo>
                    <a:pt x="0" y="2686050"/>
                  </a:lnTo>
                  <a:lnTo>
                    <a:pt x="1550670" y="5372100"/>
                  </a:lnTo>
                  <a:lnTo>
                    <a:pt x="8720234" y="5372100"/>
                  </a:lnTo>
                  <a:lnTo>
                    <a:pt x="10270904" y="2686050"/>
                  </a:lnTo>
                  <a:lnTo>
                    <a:pt x="8720234" y="0"/>
                  </a:lnTo>
                  <a:close/>
                </a:path>
              </a:pathLst>
            </a:custGeom>
            <a:solidFill>
              <a:srgbClr val="FFFFFF"/>
            </a:solidFill>
          </p:spPr>
        </p:sp>
      </p:grpSp>
      <p:grpSp>
        <p:nvGrpSpPr>
          <p:cNvPr name="Group 5" id="5"/>
          <p:cNvGrpSpPr/>
          <p:nvPr/>
        </p:nvGrpSpPr>
        <p:grpSpPr>
          <a:xfrm rot="0">
            <a:off x="1168795" y="910770"/>
            <a:ext cx="4308589" cy="693376"/>
            <a:chOff x="0" y="0"/>
            <a:chExt cx="5744785" cy="924502"/>
          </a:xfrm>
        </p:grpSpPr>
        <p:sp>
          <p:nvSpPr>
            <p:cNvPr name="TextBox 6" id="6"/>
            <p:cNvSpPr txBox="true"/>
            <p:nvPr/>
          </p:nvSpPr>
          <p:spPr>
            <a:xfrm rot="0">
              <a:off x="2103038" y="33448"/>
              <a:ext cx="3641747" cy="761942"/>
            </a:xfrm>
            <a:prstGeom prst="rect">
              <a:avLst/>
            </a:prstGeom>
          </p:spPr>
          <p:txBody>
            <a:bodyPr anchor="t" rtlCol="false" tIns="0" lIns="0" bIns="0" rIns="0">
              <a:spAutoFit/>
            </a:bodyPr>
            <a:lstStyle/>
            <a:p>
              <a:pPr algn="l">
                <a:lnSpc>
                  <a:spcPts val="4858"/>
                </a:lnSpc>
                <a:spcBef>
                  <a:spcPct val="0"/>
                </a:spcBef>
              </a:pPr>
              <a:r>
                <a:rPr lang="en-US" sz="3470" b="true">
                  <a:solidFill>
                    <a:srgbClr val="000000"/>
                  </a:solidFill>
                  <a:latin typeface="Montserrat Ultra-Bold"/>
                  <a:ea typeface="Montserrat Ultra-Bold"/>
                  <a:cs typeface="Montserrat Ultra-Bold"/>
                  <a:sym typeface="Montserrat Ultra-Bold"/>
                </a:rPr>
                <a:t>Jobify.</a:t>
              </a:r>
            </a:p>
          </p:txBody>
        </p:sp>
        <p:sp>
          <p:nvSpPr>
            <p:cNvPr name="Freeform 7" id="7"/>
            <p:cNvSpPr/>
            <p:nvPr/>
          </p:nvSpPr>
          <p:spPr>
            <a:xfrm flipH="false" flipV="false" rot="0">
              <a:off x="0" y="0"/>
              <a:ext cx="1619186" cy="924502"/>
            </a:xfrm>
            <a:custGeom>
              <a:avLst/>
              <a:gdLst/>
              <a:ahLst/>
              <a:cxnLst/>
              <a:rect r="r" b="b" t="t" l="l"/>
              <a:pathLst>
                <a:path h="924502" w="1619186">
                  <a:moveTo>
                    <a:pt x="0" y="0"/>
                  </a:moveTo>
                  <a:lnTo>
                    <a:pt x="1619186" y="0"/>
                  </a:lnTo>
                  <a:lnTo>
                    <a:pt x="1619186" y="924502"/>
                  </a:lnTo>
                  <a:lnTo>
                    <a:pt x="0" y="924502"/>
                  </a:lnTo>
                  <a:lnTo>
                    <a:pt x="0" y="0"/>
                  </a:lnTo>
                  <a:close/>
                </a:path>
              </a:pathLst>
            </a:custGeom>
            <a:blipFill>
              <a:blip r:embed="rId3">
                <a:extLst>
                  <a:ext uri="{96DAC541-7B7A-43D3-8B79-37D633B846F1}">
                    <asvg:svgBlip xmlns:asvg="http://schemas.microsoft.com/office/drawing/2016/SVG/main" r:embed="rId4"/>
                  </a:ext>
                </a:extLst>
              </a:blip>
              <a:stretch>
                <a:fillRect l="0" t="-51576" r="0" b="0"/>
              </a:stretch>
            </a:blipFill>
          </p:spPr>
        </p:sp>
      </p:grpSp>
      <p:grpSp>
        <p:nvGrpSpPr>
          <p:cNvPr name="Group 8" id="8"/>
          <p:cNvGrpSpPr/>
          <p:nvPr/>
        </p:nvGrpSpPr>
        <p:grpSpPr>
          <a:xfrm rot="0">
            <a:off x="11620599" y="8775184"/>
            <a:ext cx="8523290" cy="4392438"/>
            <a:chOff x="0" y="0"/>
            <a:chExt cx="10424273" cy="5372100"/>
          </a:xfrm>
        </p:grpSpPr>
        <p:sp>
          <p:nvSpPr>
            <p:cNvPr name="Freeform 9" id="9"/>
            <p:cNvSpPr/>
            <p:nvPr/>
          </p:nvSpPr>
          <p:spPr>
            <a:xfrm flipH="false" flipV="false" rot="0">
              <a:off x="0" y="0"/>
              <a:ext cx="10424273" cy="5372100"/>
            </a:xfrm>
            <a:custGeom>
              <a:avLst/>
              <a:gdLst/>
              <a:ahLst/>
              <a:cxnLst/>
              <a:rect r="r" b="b" t="t" l="l"/>
              <a:pathLst>
                <a:path h="5372100" w="10424273">
                  <a:moveTo>
                    <a:pt x="8873603" y="0"/>
                  </a:moveTo>
                  <a:lnTo>
                    <a:pt x="1550670" y="0"/>
                  </a:lnTo>
                  <a:lnTo>
                    <a:pt x="0" y="2686050"/>
                  </a:lnTo>
                  <a:lnTo>
                    <a:pt x="1550670" y="5372100"/>
                  </a:lnTo>
                  <a:lnTo>
                    <a:pt x="8873603" y="5372100"/>
                  </a:lnTo>
                  <a:lnTo>
                    <a:pt x="10424273" y="2686050"/>
                  </a:lnTo>
                  <a:lnTo>
                    <a:pt x="8873603" y="0"/>
                  </a:lnTo>
                  <a:close/>
                </a:path>
              </a:pathLst>
            </a:custGeom>
            <a:solidFill>
              <a:srgbClr val="99ACFF"/>
            </a:solidFill>
          </p:spPr>
        </p:sp>
      </p:grpSp>
      <p:grpSp>
        <p:nvGrpSpPr>
          <p:cNvPr name="Group 10" id="10"/>
          <p:cNvGrpSpPr/>
          <p:nvPr/>
        </p:nvGrpSpPr>
        <p:grpSpPr>
          <a:xfrm rot="0">
            <a:off x="9916665" y="9258300"/>
            <a:ext cx="3407869" cy="4392438"/>
            <a:chOff x="0" y="0"/>
            <a:chExt cx="4167939" cy="5372100"/>
          </a:xfrm>
        </p:grpSpPr>
        <p:sp>
          <p:nvSpPr>
            <p:cNvPr name="Freeform 11" id="11"/>
            <p:cNvSpPr/>
            <p:nvPr/>
          </p:nvSpPr>
          <p:spPr>
            <a:xfrm flipH="false" flipV="false" rot="0">
              <a:off x="0" y="0"/>
              <a:ext cx="4167939" cy="5372100"/>
            </a:xfrm>
            <a:custGeom>
              <a:avLst/>
              <a:gdLst/>
              <a:ahLst/>
              <a:cxnLst/>
              <a:rect r="r" b="b" t="t" l="l"/>
              <a:pathLst>
                <a:path h="5372100" w="4167939">
                  <a:moveTo>
                    <a:pt x="2617269" y="0"/>
                  </a:moveTo>
                  <a:lnTo>
                    <a:pt x="1550670" y="0"/>
                  </a:lnTo>
                  <a:lnTo>
                    <a:pt x="0" y="2686050"/>
                  </a:lnTo>
                  <a:lnTo>
                    <a:pt x="1550670" y="5372100"/>
                  </a:lnTo>
                  <a:lnTo>
                    <a:pt x="2617269" y="5372100"/>
                  </a:lnTo>
                  <a:lnTo>
                    <a:pt x="4167939" y="2686050"/>
                  </a:lnTo>
                  <a:lnTo>
                    <a:pt x="2617269" y="0"/>
                  </a:lnTo>
                  <a:close/>
                </a:path>
              </a:pathLst>
            </a:custGeom>
            <a:solidFill>
              <a:srgbClr val="3954A3"/>
            </a:solidFill>
          </p:spPr>
        </p:sp>
      </p:gr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5900287" y="2312002"/>
            <a:ext cx="2335513" cy="2335513"/>
          </a:xfrm>
          <a:custGeom>
            <a:avLst/>
            <a:gdLst/>
            <a:ahLst/>
            <a:cxnLst/>
            <a:rect r="r" b="b" t="t" l="l"/>
            <a:pathLst>
              <a:path h="2335513" w="2335513">
                <a:moveTo>
                  <a:pt x="0" y="0"/>
                </a:moveTo>
                <a:lnTo>
                  <a:pt x="2335514" y="0"/>
                </a:lnTo>
                <a:lnTo>
                  <a:pt x="2335514" y="2335514"/>
                </a:lnTo>
                <a:lnTo>
                  <a:pt x="0" y="233551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14481648" y="2382986"/>
            <a:ext cx="2193543" cy="1846564"/>
          </a:xfrm>
          <a:custGeom>
            <a:avLst/>
            <a:gdLst/>
            <a:ahLst/>
            <a:cxnLst/>
            <a:rect r="r" b="b" t="t" l="l"/>
            <a:pathLst>
              <a:path h="1846564" w="2193543">
                <a:moveTo>
                  <a:pt x="0" y="0"/>
                </a:moveTo>
                <a:lnTo>
                  <a:pt x="2193543" y="0"/>
                </a:lnTo>
                <a:lnTo>
                  <a:pt x="2193543" y="1846564"/>
                </a:lnTo>
                <a:lnTo>
                  <a:pt x="0" y="184656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4" id="4"/>
          <p:cNvSpPr/>
          <p:nvPr/>
        </p:nvSpPr>
        <p:spPr>
          <a:xfrm flipH="false" flipV="false" rot="0">
            <a:off x="10238561" y="1965021"/>
            <a:ext cx="2707105" cy="2682494"/>
          </a:xfrm>
          <a:custGeom>
            <a:avLst/>
            <a:gdLst/>
            <a:ahLst/>
            <a:cxnLst/>
            <a:rect r="r" b="b" t="t" l="l"/>
            <a:pathLst>
              <a:path h="2682494" w="2707105">
                <a:moveTo>
                  <a:pt x="0" y="0"/>
                </a:moveTo>
                <a:lnTo>
                  <a:pt x="2707104" y="0"/>
                </a:lnTo>
                <a:lnTo>
                  <a:pt x="2707104" y="2682495"/>
                </a:lnTo>
                <a:lnTo>
                  <a:pt x="0" y="268249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5" id="5"/>
          <p:cNvSpPr/>
          <p:nvPr/>
        </p:nvSpPr>
        <p:spPr>
          <a:xfrm flipH="false" flipV="false" rot="0">
            <a:off x="5123011" y="6492706"/>
            <a:ext cx="2586327" cy="3140132"/>
          </a:xfrm>
          <a:custGeom>
            <a:avLst/>
            <a:gdLst/>
            <a:ahLst/>
            <a:cxnLst/>
            <a:rect r="r" b="b" t="t" l="l"/>
            <a:pathLst>
              <a:path h="3140132" w="2586327">
                <a:moveTo>
                  <a:pt x="0" y="0"/>
                </a:moveTo>
                <a:lnTo>
                  <a:pt x="2586327" y="0"/>
                </a:lnTo>
                <a:lnTo>
                  <a:pt x="2586327" y="3140132"/>
                </a:lnTo>
                <a:lnTo>
                  <a:pt x="0" y="314013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6" id="6"/>
          <p:cNvSpPr/>
          <p:nvPr/>
        </p:nvSpPr>
        <p:spPr>
          <a:xfrm flipH="false" flipV="false" rot="0">
            <a:off x="1612809" y="2312002"/>
            <a:ext cx="2281354" cy="2281354"/>
          </a:xfrm>
          <a:custGeom>
            <a:avLst/>
            <a:gdLst/>
            <a:ahLst/>
            <a:cxnLst/>
            <a:rect r="r" b="b" t="t" l="l"/>
            <a:pathLst>
              <a:path h="2281354" w="2281354">
                <a:moveTo>
                  <a:pt x="0" y="0"/>
                </a:moveTo>
                <a:lnTo>
                  <a:pt x="2281354" y="0"/>
                </a:lnTo>
                <a:lnTo>
                  <a:pt x="2281354" y="2281354"/>
                </a:lnTo>
                <a:lnTo>
                  <a:pt x="0" y="2281354"/>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pic>
        <p:nvPicPr>
          <p:cNvPr name="Picture 7" id="7"/>
          <p:cNvPicPr>
            <a:picLocks noChangeAspect="true"/>
          </p:cNvPicPr>
          <p:nvPr/>
        </p:nvPicPr>
        <p:blipFill>
          <a:blip r:embed="rId13"/>
          <a:srcRect l="0" t="0" r="0" b="0"/>
          <a:stretch>
            <a:fillRect/>
          </a:stretch>
        </p:blipFill>
        <p:spPr>
          <a:xfrm flipH="false" flipV="false" rot="0">
            <a:off x="9803310" y="6492706"/>
            <a:ext cx="4037768" cy="3129271"/>
          </a:xfrm>
          <a:prstGeom prst="rect">
            <a:avLst/>
          </a:prstGeom>
        </p:spPr>
      </p:pic>
      <p:sp>
        <p:nvSpPr>
          <p:cNvPr name="AutoShape 8" id="8"/>
          <p:cNvSpPr/>
          <p:nvPr/>
        </p:nvSpPr>
        <p:spPr>
          <a:xfrm>
            <a:off x="4276952" y="3479759"/>
            <a:ext cx="1232338" cy="0"/>
          </a:xfrm>
          <a:prstGeom prst="line">
            <a:avLst/>
          </a:prstGeom>
          <a:ln cap="flat" w="180975">
            <a:solidFill>
              <a:srgbClr val="3954A3"/>
            </a:solidFill>
            <a:prstDash val="solid"/>
            <a:headEnd type="none" len="sm" w="sm"/>
            <a:tailEnd type="arrow" len="sm" w="med"/>
          </a:ln>
        </p:spPr>
      </p:sp>
      <p:sp>
        <p:nvSpPr>
          <p:cNvPr name="AutoShape 9" id="9"/>
          <p:cNvSpPr/>
          <p:nvPr/>
        </p:nvSpPr>
        <p:spPr>
          <a:xfrm>
            <a:off x="8507636" y="3479759"/>
            <a:ext cx="1232338" cy="0"/>
          </a:xfrm>
          <a:prstGeom prst="line">
            <a:avLst/>
          </a:prstGeom>
          <a:ln cap="flat" w="180975">
            <a:solidFill>
              <a:srgbClr val="3954A3"/>
            </a:solidFill>
            <a:prstDash val="solid"/>
            <a:headEnd type="none" len="sm" w="sm"/>
            <a:tailEnd type="arrow" len="sm" w="med"/>
          </a:ln>
        </p:spPr>
      </p:sp>
      <p:sp>
        <p:nvSpPr>
          <p:cNvPr name="AutoShape 10" id="10"/>
          <p:cNvSpPr/>
          <p:nvPr/>
        </p:nvSpPr>
        <p:spPr>
          <a:xfrm>
            <a:off x="13097488" y="3452679"/>
            <a:ext cx="1232338" cy="0"/>
          </a:xfrm>
          <a:prstGeom prst="line">
            <a:avLst/>
          </a:prstGeom>
          <a:ln cap="flat" w="180975">
            <a:solidFill>
              <a:srgbClr val="3954A3"/>
            </a:solidFill>
            <a:prstDash val="solid"/>
            <a:headEnd type="none" len="sm" w="sm"/>
            <a:tailEnd type="arrow" len="sm" w="med"/>
          </a:ln>
        </p:spPr>
      </p:sp>
      <p:sp>
        <p:nvSpPr>
          <p:cNvPr name="AutoShape 11" id="11"/>
          <p:cNvSpPr/>
          <p:nvPr/>
        </p:nvSpPr>
        <p:spPr>
          <a:xfrm>
            <a:off x="8074672" y="7957329"/>
            <a:ext cx="1363304" cy="0"/>
          </a:xfrm>
          <a:prstGeom prst="line">
            <a:avLst/>
          </a:prstGeom>
          <a:ln cap="flat" w="200025">
            <a:solidFill>
              <a:srgbClr val="3954A3"/>
            </a:solidFill>
            <a:prstDash val="solid"/>
            <a:headEnd type="none" len="sm" w="sm"/>
            <a:tailEnd type="arrow" len="sm" w="med"/>
          </a:ln>
        </p:spPr>
      </p:sp>
      <p:sp>
        <p:nvSpPr>
          <p:cNvPr name="TextBox 12" id="12"/>
          <p:cNvSpPr txBox="true"/>
          <p:nvPr/>
        </p:nvSpPr>
        <p:spPr>
          <a:xfrm rot="0">
            <a:off x="409326" y="566973"/>
            <a:ext cx="13431753" cy="1398048"/>
          </a:xfrm>
          <a:prstGeom prst="rect">
            <a:avLst/>
          </a:prstGeom>
        </p:spPr>
        <p:txBody>
          <a:bodyPr anchor="t" rtlCol="false" tIns="0" lIns="0" bIns="0" rIns="0">
            <a:spAutoFit/>
          </a:bodyPr>
          <a:lstStyle/>
          <a:p>
            <a:pPr algn="l">
              <a:lnSpc>
                <a:spcPts val="4503"/>
              </a:lnSpc>
            </a:pPr>
            <a:r>
              <a:rPr lang="en-US" sz="4094" spc="-126" b="true">
                <a:solidFill>
                  <a:srgbClr val="000000"/>
                </a:solidFill>
                <a:latin typeface="Montserrat Bold"/>
                <a:ea typeface="Montserrat Bold"/>
                <a:cs typeface="Montserrat Bold"/>
                <a:sym typeface="Montserrat Bold"/>
              </a:rPr>
              <a:t>User story 1:</a:t>
            </a:r>
          </a:p>
          <a:p>
            <a:pPr algn="l">
              <a:lnSpc>
                <a:spcPts val="3235"/>
              </a:lnSpc>
              <a:spcBef>
                <a:spcPct val="0"/>
              </a:spcBef>
            </a:pPr>
            <a:r>
              <a:rPr lang="en-US" sz="2941" spc="-91">
                <a:solidFill>
                  <a:srgbClr val="000000"/>
                </a:solidFill>
                <a:latin typeface="Montserrat"/>
                <a:ea typeface="Montserrat"/>
                <a:cs typeface="Montserrat"/>
                <a:sym typeface="Montserrat"/>
              </a:rPr>
              <a:t>As a candidate, I want the system to automatically match my skills with job descriptions so that I can find relevant offers easily.</a:t>
            </a:r>
          </a:p>
        </p:txBody>
      </p:sp>
      <p:sp>
        <p:nvSpPr>
          <p:cNvPr name="TextBox 13" id="13"/>
          <p:cNvSpPr txBox="true"/>
          <p:nvPr/>
        </p:nvSpPr>
        <p:spPr>
          <a:xfrm rot="0">
            <a:off x="17268825" y="9210675"/>
            <a:ext cx="152400" cy="200025"/>
          </a:xfrm>
          <a:prstGeom prst="rect">
            <a:avLst/>
          </a:prstGeom>
        </p:spPr>
        <p:txBody>
          <a:bodyPr anchor="t" rtlCol="false" tIns="0" lIns="0" bIns="0" rIns="0" wrap="none">
            <a:spAutoFit/>
          </a:bodyPr>
          <a:lstStyle/>
          <a:p>
            <a:pPr algn="ctr">
              <a:lnSpc>
                <a:spcPts val="4059"/>
              </a:lnSpc>
              <a:spcBef>
                <a:spcPct val="0"/>
              </a:spcBef>
            </a:pPr>
            <a:r>
              <a:rPr lang="en-US" b="true" sz="2899">
                <a:solidFill>
                  <a:srgbClr val="000000"/>
                </a:solidFill>
                <a:latin typeface="Montserrat Bold"/>
                <a:ea typeface="Montserrat Bold"/>
                <a:cs typeface="Montserrat Bold"/>
                <a:sym typeface="Montserrat Bold"/>
              </a:rPr>
              <a:t>14</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8700" y="889464"/>
            <a:ext cx="4300231" cy="3948394"/>
          </a:xfrm>
          <a:custGeom>
            <a:avLst/>
            <a:gdLst/>
            <a:ahLst/>
            <a:cxnLst/>
            <a:rect r="r" b="b" t="t" l="l"/>
            <a:pathLst>
              <a:path h="3948394" w="4300231">
                <a:moveTo>
                  <a:pt x="0" y="0"/>
                </a:moveTo>
                <a:lnTo>
                  <a:pt x="4300231" y="0"/>
                </a:lnTo>
                <a:lnTo>
                  <a:pt x="4300231" y="3948394"/>
                </a:lnTo>
                <a:lnTo>
                  <a:pt x="0" y="394839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13742606" y="1601758"/>
            <a:ext cx="2523805" cy="2523805"/>
          </a:xfrm>
          <a:custGeom>
            <a:avLst/>
            <a:gdLst/>
            <a:ahLst/>
            <a:cxnLst/>
            <a:rect r="r" b="b" t="t" l="l"/>
            <a:pathLst>
              <a:path h="2523805" w="2523805">
                <a:moveTo>
                  <a:pt x="0" y="0"/>
                </a:moveTo>
                <a:lnTo>
                  <a:pt x="2523805" y="0"/>
                </a:lnTo>
                <a:lnTo>
                  <a:pt x="2523805" y="2523805"/>
                </a:lnTo>
                <a:lnTo>
                  <a:pt x="0" y="252380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AutoShape 4" id="4"/>
          <p:cNvSpPr/>
          <p:nvPr/>
        </p:nvSpPr>
        <p:spPr>
          <a:xfrm flipH="true">
            <a:off x="5980708" y="2863661"/>
            <a:ext cx="7301115" cy="0"/>
          </a:xfrm>
          <a:prstGeom prst="line">
            <a:avLst/>
          </a:prstGeom>
          <a:ln cap="flat" w="200025">
            <a:solidFill>
              <a:srgbClr val="B20000"/>
            </a:solidFill>
            <a:prstDash val="solid"/>
            <a:headEnd type="none" len="sm" w="sm"/>
            <a:tailEnd type="arrow" len="sm" w="med"/>
          </a:ln>
        </p:spPr>
      </p:sp>
      <p:sp>
        <p:nvSpPr>
          <p:cNvPr name="Freeform 5" id="5"/>
          <p:cNvSpPr/>
          <p:nvPr/>
        </p:nvSpPr>
        <p:spPr>
          <a:xfrm flipH="false" flipV="false" rot="0">
            <a:off x="13842300" y="7018310"/>
            <a:ext cx="2067465" cy="2349392"/>
          </a:xfrm>
          <a:custGeom>
            <a:avLst/>
            <a:gdLst/>
            <a:ahLst/>
            <a:cxnLst/>
            <a:rect r="r" b="b" t="t" l="l"/>
            <a:pathLst>
              <a:path h="2349392" w="2067465">
                <a:moveTo>
                  <a:pt x="0" y="0"/>
                </a:moveTo>
                <a:lnTo>
                  <a:pt x="2067465" y="0"/>
                </a:lnTo>
                <a:lnTo>
                  <a:pt x="2067465" y="2349392"/>
                </a:lnTo>
                <a:lnTo>
                  <a:pt x="0" y="234939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AutoShape 6" id="6"/>
          <p:cNvSpPr/>
          <p:nvPr/>
        </p:nvSpPr>
        <p:spPr>
          <a:xfrm>
            <a:off x="15004509" y="4604322"/>
            <a:ext cx="0" cy="1872750"/>
          </a:xfrm>
          <a:prstGeom prst="line">
            <a:avLst/>
          </a:prstGeom>
          <a:ln cap="flat" w="200025">
            <a:solidFill>
              <a:srgbClr val="3954A3"/>
            </a:solidFill>
            <a:prstDash val="solid"/>
            <a:headEnd type="none" len="sm" w="sm"/>
            <a:tailEnd type="arrow" len="sm" w="med"/>
          </a:ln>
        </p:spPr>
      </p:sp>
      <p:sp>
        <p:nvSpPr>
          <p:cNvPr name="Freeform 7" id="7"/>
          <p:cNvSpPr/>
          <p:nvPr/>
        </p:nvSpPr>
        <p:spPr>
          <a:xfrm flipH="false" flipV="false" rot="0">
            <a:off x="9130573" y="7018310"/>
            <a:ext cx="1870364" cy="2057400"/>
          </a:xfrm>
          <a:custGeom>
            <a:avLst/>
            <a:gdLst/>
            <a:ahLst/>
            <a:cxnLst/>
            <a:rect r="r" b="b" t="t" l="l"/>
            <a:pathLst>
              <a:path h="2057400" w="1870364">
                <a:moveTo>
                  <a:pt x="0" y="0"/>
                </a:moveTo>
                <a:lnTo>
                  <a:pt x="1870364" y="0"/>
                </a:lnTo>
                <a:lnTo>
                  <a:pt x="1870364" y="2057400"/>
                </a:lnTo>
                <a:lnTo>
                  <a:pt x="0" y="205740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8" id="8"/>
          <p:cNvSpPr/>
          <p:nvPr/>
        </p:nvSpPr>
        <p:spPr>
          <a:xfrm flipH="false" flipV="false" rot="0">
            <a:off x="8892758" y="1795167"/>
            <a:ext cx="2345995" cy="2136988"/>
          </a:xfrm>
          <a:custGeom>
            <a:avLst/>
            <a:gdLst/>
            <a:ahLst/>
            <a:cxnLst/>
            <a:rect r="r" b="b" t="t" l="l"/>
            <a:pathLst>
              <a:path h="2136988" w="2345995">
                <a:moveTo>
                  <a:pt x="0" y="0"/>
                </a:moveTo>
                <a:lnTo>
                  <a:pt x="2345995" y="0"/>
                </a:lnTo>
                <a:lnTo>
                  <a:pt x="2345995" y="2136988"/>
                </a:lnTo>
                <a:lnTo>
                  <a:pt x="0" y="2136988"/>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AutoShape 9" id="9"/>
          <p:cNvSpPr/>
          <p:nvPr/>
        </p:nvSpPr>
        <p:spPr>
          <a:xfrm>
            <a:off x="10065755" y="3932155"/>
            <a:ext cx="0" cy="2544917"/>
          </a:xfrm>
          <a:prstGeom prst="line">
            <a:avLst/>
          </a:prstGeom>
          <a:ln cap="flat" w="200025">
            <a:solidFill>
              <a:srgbClr val="6CDDAA"/>
            </a:solidFill>
            <a:prstDash val="solid"/>
            <a:headEnd type="none" len="sm" w="sm"/>
            <a:tailEnd type="arrow" len="sm" w="med"/>
          </a:ln>
        </p:spPr>
      </p:sp>
      <p:sp>
        <p:nvSpPr>
          <p:cNvPr name="Freeform 10" id="10"/>
          <p:cNvSpPr/>
          <p:nvPr/>
        </p:nvSpPr>
        <p:spPr>
          <a:xfrm flipH="false" flipV="false" rot="0">
            <a:off x="1885652" y="6477071"/>
            <a:ext cx="2586327" cy="3140132"/>
          </a:xfrm>
          <a:custGeom>
            <a:avLst/>
            <a:gdLst/>
            <a:ahLst/>
            <a:cxnLst/>
            <a:rect r="r" b="b" t="t" l="l"/>
            <a:pathLst>
              <a:path h="3140132" w="2586327">
                <a:moveTo>
                  <a:pt x="0" y="0"/>
                </a:moveTo>
                <a:lnTo>
                  <a:pt x="2586327" y="0"/>
                </a:lnTo>
                <a:lnTo>
                  <a:pt x="2586327" y="3140133"/>
                </a:lnTo>
                <a:lnTo>
                  <a:pt x="0" y="3140133"/>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AutoShape 11" id="11"/>
          <p:cNvSpPr/>
          <p:nvPr/>
        </p:nvSpPr>
        <p:spPr>
          <a:xfrm flipH="true">
            <a:off x="4971197" y="8047010"/>
            <a:ext cx="4172803" cy="0"/>
          </a:xfrm>
          <a:prstGeom prst="line">
            <a:avLst/>
          </a:prstGeom>
          <a:ln cap="flat" w="200025">
            <a:solidFill>
              <a:srgbClr val="6CDDAA"/>
            </a:solidFill>
            <a:prstDash val="solid"/>
            <a:headEnd type="none" len="sm" w="sm"/>
            <a:tailEnd type="arrow" len="sm" w="med"/>
          </a:ln>
        </p:spPr>
      </p:sp>
      <p:sp>
        <p:nvSpPr>
          <p:cNvPr name="AutoShape 12" id="12"/>
          <p:cNvSpPr/>
          <p:nvPr/>
        </p:nvSpPr>
        <p:spPr>
          <a:xfrm flipV="true">
            <a:off x="3178815" y="5143500"/>
            <a:ext cx="0" cy="1026500"/>
          </a:xfrm>
          <a:prstGeom prst="line">
            <a:avLst/>
          </a:prstGeom>
          <a:ln cap="flat" w="200025">
            <a:solidFill>
              <a:srgbClr val="3954A3"/>
            </a:solidFill>
            <a:prstDash val="solid"/>
            <a:headEnd type="none" len="sm" w="sm"/>
            <a:tailEnd type="arrow" len="sm" w="med"/>
          </a:ln>
        </p:spPr>
      </p:sp>
      <p:sp>
        <p:nvSpPr>
          <p:cNvPr name="TextBox 13" id="13"/>
          <p:cNvSpPr txBox="true"/>
          <p:nvPr/>
        </p:nvSpPr>
        <p:spPr>
          <a:xfrm rot="0">
            <a:off x="17268825" y="9210675"/>
            <a:ext cx="152400" cy="200025"/>
          </a:xfrm>
          <a:prstGeom prst="rect">
            <a:avLst/>
          </a:prstGeom>
        </p:spPr>
        <p:txBody>
          <a:bodyPr anchor="t" rtlCol="false" tIns="0" lIns="0" bIns="0" rIns="0" wrap="none">
            <a:spAutoFit/>
          </a:bodyPr>
          <a:lstStyle/>
          <a:p>
            <a:pPr algn="ctr">
              <a:lnSpc>
                <a:spcPts val="4059"/>
              </a:lnSpc>
              <a:spcBef>
                <a:spcPct val="0"/>
              </a:spcBef>
            </a:pPr>
            <a:r>
              <a:rPr lang="en-US" b="true" sz="2899">
                <a:solidFill>
                  <a:srgbClr val="000000"/>
                </a:solidFill>
                <a:latin typeface="Montserrat Bold"/>
                <a:ea typeface="Montserrat Bold"/>
                <a:cs typeface="Montserrat Bold"/>
                <a:sym typeface="Montserrat Bold"/>
              </a:rPr>
              <a:t>15</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8700" y="3761192"/>
            <a:ext cx="2328633" cy="2827259"/>
          </a:xfrm>
          <a:custGeom>
            <a:avLst/>
            <a:gdLst/>
            <a:ahLst/>
            <a:cxnLst/>
            <a:rect r="r" b="b" t="t" l="l"/>
            <a:pathLst>
              <a:path h="2827259" w="2328633">
                <a:moveTo>
                  <a:pt x="0" y="0"/>
                </a:moveTo>
                <a:lnTo>
                  <a:pt x="2328633" y="0"/>
                </a:lnTo>
                <a:lnTo>
                  <a:pt x="2328633" y="2827259"/>
                </a:lnTo>
                <a:lnTo>
                  <a:pt x="0" y="282725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5654239" y="4153418"/>
            <a:ext cx="2426661" cy="2042808"/>
          </a:xfrm>
          <a:custGeom>
            <a:avLst/>
            <a:gdLst/>
            <a:ahLst/>
            <a:cxnLst/>
            <a:rect r="r" b="b" t="t" l="l"/>
            <a:pathLst>
              <a:path h="2042808" w="2426661">
                <a:moveTo>
                  <a:pt x="0" y="0"/>
                </a:moveTo>
                <a:lnTo>
                  <a:pt x="2426661" y="0"/>
                </a:lnTo>
                <a:lnTo>
                  <a:pt x="2426661" y="2042807"/>
                </a:lnTo>
                <a:lnTo>
                  <a:pt x="0" y="204280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4" id="4"/>
          <p:cNvSpPr/>
          <p:nvPr/>
        </p:nvSpPr>
        <p:spPr>
          <a:xfrm flipH="false" flipV="false" rot="0">
            <a:off x="11094720" y="1932636"/>
            <a:ext cx="1719316" cy="1719316"/>
          </a:xfrm>
          <a:custGeom>
            <a:avLst/>
            <a:gdLst/>
            <a:ahLst/>
            <a:cxnLst/>
            <a:rect r="r" b="b" t="t" l="l"/>
            <a:pathLst>
              <a:path h="1719316" w="1719316">
                <a:moveTo>
                  <a:pt x="0" y="0"/>
                </a:moveTo>
                <a:lnTo>
                  <a:pt x="1719316" y="0"/>
                </a:lnTo>
                <a:lnTo>
                  <a:pt x="1719316" y="1719316"/>
                </a:lnTo>
                <a:lnTo>
                  <a:pt x="0" y="171931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5" id="5"/>
          <p:cNvSpPr/>
          <p:nvPr/>
        </p:nvSpPr>
        <p:spPr>
          <a:xfrm flipH="false" flipV="false" rot="0">
            <a:off x="11094720" y="4385499"/>
            <a:ext cx="1719316" cy="1578645"/>
          </a:xfrm>
          <a:custGeom>
            <a:avLst/>
            <a:gdLst/>
            <a:ahLst/>
            <a:cxnLst/>
            <a:rect r="r" b="b" t="t" l="l"/>
            <a:pathLst>
              <a:path h="1578645" w="1719316">
                <a:moveTo>
                  <a:pt x="0" y="0"/>
                </a:moveTo>
                <a:lnTo>
                  <a:pt x="1719316" y="0"/>
                </a:lnTo>
                <a:lnTo>
                  <a:pt x="1719316" y="1578645"/>
                </a:lnTo>
                <a:lnTo>
                  <a:pt x="0" y="1578645"/>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6" id="6"/>
          <p:cNvSpPr/>
          <p:nvPr/>
        </p:nvSpPr>
        <p:spPr>
          <a:xfrm flipH="false" flipV="false" rot="0">
            <a:off x="11094720" y="6697569"/>
            <a:ext cx="1719316" cy="1656795"/>
          </a:xfrm>
          <a:custGeom>
            <a:avLst/>
            <a:gdLst/>
            <a:ahLst/>
            <a:cxnLst/>
            <a:rect r="r" b="b" t="t" l="l"/>
            <a:pathLst>
              <a:path h="1656795" w="1719316">
                <a:moveTo>
                  <a:pt x="0" y="0"/>
                </a:moveTo>
                <a:lnTo>
                  <a:pt x="1719316" y="0"/>
                </a:lnTo>
                <a:lnTo>
                  <a:pt x="1719316" y="1656795"/>
                </a:lnTo>
                <a:lnTo>
                  <a:pt x="0" y="1656795"/>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AutoShape 7" id="7"/>
          <p:cNvSpPr/>
          <p:nvPr/>
        </p:nvSpPr>
        <p:spPr>
          <a:xfrm>
            <a:off x="3794294" y="5174822"/>
            <a:ext cx="1566964" cy="0"/>
          </a:xfrm>
          <a:prstGeom prst="line">
            <a:avLst/>
          </a:prstGeom>
          <a:ln cap="flat" w="200025">
            <a:solidFill>
              <a:srgbClr val="3954A3"/>
            </a:solidFill>
            <a:prstDash val="solid"/>
            <a:headEnd type="none" len="sm" w="sm"/>
            <a:tailEnd type="arrow" len="sm" w="med"/>
          </a:ln>
        </p:spPr>
      </p:sp>
      <p:sp>
        <p:nvSpPr>
          <p:cNvPr name="AutoShape 8" id="8"/>
          <p:cNvSpPr/>
          <p:nvPr/>
        </p:nvSpPr>
        <p:spPr>
          <a:xfrm flipV="true">
            <a:off x="8360518" y="5174822"/>
            <a:ext cx="2216591" cy="0"/>
          </a:xfrm>
          <a:prstGeom prst="line">
            <a:avLst/>
          </a:prstGeom>
          <a:ln cap="flat" w="200025">
            <a:solidFill>
              <a:srgbClr val="3954A3"/>
            </a:solidFill>
            <a:prstDash val="solid"/>
            <a:headEnd type="none" len="sm" w="sm"/>
            <a:tailEnd type="arrow" len="sm" w="med"/>
          </a:ln>
        </p:spPr>
      </p:sp>
      <p:sp>
        <p:nvSpPr>
          <p:cNvPr name="AutoShape 9" id="9"/>
          <p:cNvSpPr/>
          <p:nvPr/>
        </p:nvSpPr>
        <p:spPr>
          <a:xfrm flipV="true">
            <a:off x="8360518" y="3044520"/>
            <a:ext cx="2216591" cy="1744504"/>
          </a:xfrm>
          <a:prstGeom prst="line">
            <a:avLst/>
          </a:prstGeom>
          <a:ln cap="flat" w="200025">
            <a:solidFill>
              <a:srgbClr val="3954A3"/>
            </a:solidFill>
            <a:prstDash val="solid"/>
            <a:headEnd type="none" len="sm" w="sm"/>
            <a:tailEnd type="arrow" len="sm" w="med"/>
          </a:ln>
        </p:spPr>
      </p:sp>
      <p:sp>
        <p:nvSpPr>
          <p:cNvPr name="AutoShape 10" id="10"/>
          <p:cNvSpPr/>
          <p:nvPr/>
        </p:nvSpPr>
        <p:spPr>
          <a:xfrm>
            <a:off x="8360518" y="5584397"/>
            <a:ext cx="2216591" cy="1941570"/>
          </a:xfrm>
          <a:prstGeom prst="line">
            <a:avLst/>
          </a:prstGeom>
          <a:ln cap="flat" w="200025">
            <a:solidFill>
              <a:srgbClr val="3954A3"/>
            </a:solidFill>
            <a:prstDash val="solid"/>
            <a:headEnd type="none" len="sm" w="sm"/>
            <a:tailEnd type="arrow" len="sm" w="med"/>
          </a:ln>
        </p:spPr>
      </p:sp>
      <p:sp>
        <p:nvSpPr>
          <p:cNvPr name="Freeform 11" id="11"/>
          <p:cNvSpPr/>
          <p:nvPr/>
        </p:nvSpPr>
        <p:spPr>
          <a:xfrm flipH="false" flipV="false" rot="0">
            <a:off x="15215923" y="869350"/>
            <a:ext cx="1432936" cy="1432936"/>
          </a:xfrm>
          <a:custGeom>
            <a:avLst/>
            <a:gdLst/>
            <a:ahLst/>
            <a:cxnLst/>
            <a:rect r="r" b="b" t="t" l="l"/>
            <a:pathLst>
              <a:path h="1432936" w="1432936">
                <a:moveTo>
                  <a:pt x="0" y="0"/>
                </a:moveTo>
                <a:lnTo>
                  <a:pt x="1432936" y="0"/>
                </a:lnTo>
                <a:lnTo>
                  <a:pt x="1432936" y="1432936"/>
                </a:lnTo>
                <a:lnTo>
                  <a:pt x="0" y="1432936"/>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2" id="12"/>
          <p:cNvSpPr/>
          <p:nvPr/>
        </p:nvSpPr>
        <p:spPr>
          <a:xfrm flipH="false" flipV="false" rot="0">
            <a:off x="15230921" y="4103734"/>
            <a:ext cx="1402939" cy="1594249"/>
          </a:xfrm>
          <a:custGeom>
            <a:avLst/>
            <a:gdLst/>
            <a:ahLst/>
            <a:cxnLst/>
            <a:rect r="r" b="b" t="t" l="l"/>
            <a:pathLst>
              <a:path h="1594249" w="1402939">
                <a:moveTo>
                  <a:pt x="0" y="0"/>
                </a:moveTo>
                <a:lnTo>
                  <a:pt x="1402939" y="0"/>
                </a:lnTo>
                <a:lnTo>
                  <a:pt x="1402939" y="1594248"/>
                </a:lnTo>
                <a:lnTo>
                  <a:pt x="0" y="1594248"/>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AutoShape 13" id="13"/>
          <p:cNvSpPr/>
          <p:nvPr/>
        </p:nvSpPr>
        <p:spPr>
          <a:xfrm>
            <a:off x="15932391" y="2588666"/>
            <a:ext cx="0" cy="1347326"/>
          </a:xfrm>
          <a:prstGeom prst="line">
            <a:avLst/>
          </a:prstGeom>
          <a:ln cap="flat" w="171450">
            <a:solidFill>
              <a:srgbClr val="99ACFF"/>
            </a:solidFill>
            <a:prstDash val="solid"/>
            <a:headEnd type="none" len="sm" w="sm"/>
            <a:tailEnd type="arrow" len="sm" w="med"/>
          </a:ln>
        </p:spPr>
      </p:sp>
      <p:sp>
        <p:nvSpPr>
          <p:cNvPr name="Freeform 14" id="14"/>
          <p:cNvSpPr/>
          <p:nvPr/>
        </p:nvSpPr>
        <p:spPr>
          <a:xfrm flipH="false" flipV="false" rot="0">
            <a:off x="15109561" y="7881240"/>
            <a:ext cx="1536410" cy="1536410"/>
          </a:xfrm>
          <a:custGeom>
            <a:avLst/>
            <a:gdLst/>
            <a:ahLst/>
            <a:cxnLst/>
            <a:rect r="r" b="b" t="t" l="l"/>
            <a:pathLst>
              <a:path h="1536410" w="1536410">
                <a:moveTo>
                  <a:pt x="0" y="0"/>
                </a:moveTo>
                <a:lnTo>
                  <a:pt x="1536410" y="0"/>
                </a:lnTo>
                <a:lnTo>
                  <a:pt x="1536410" y="1536410"/>
                </a:lnTo>
                <a:lnTo>
                  <a:pt x="0" y="1536410"/>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AutoShape 15" id="15"/>
          <p:cNvSpPr/>
          <p:nvPr/>
        </p:nvSpPr>
        <p:spPr>
          <a:xfrm>
            <a:off x="15932391" y="5933849"/>
            <a:ext cx="12111" cy="1653728"/>
          </a:xfrm>
          <a:prstGeom prst="line">
            <a:avLst/>
          </a:prstGeom>
          <a:ln cap="flat" w="171450">
            <a:solidFill>
              <a:srgbClr val="99ACFF"/>
            </a:solidFill>
            <a:prstDash val="solid"/>
            <a:headEnd type="none" len="sm" w="sm"/>
            <a:tailEnd type="arrow" len="sm" w="med"/>
          </a:ln>
        </p:spPr>
      </p:sp>
      <p:sp>
        <p:nvSpPr>
          <p:cNvPr name="TextBox 16" id="16"/>
          <p:cNvSpPr txBox="true"/>
          <p:nvPr/>
        </p:nvSpPr>
        <p:spPr>
          <a:xfrm rot="0">
            <a:off x="17268825" y="9210675"/>
            <a:ext cx="152400" cy="200025"/>
          </a:xfrm>
          <a:prstGeom prst="rect">
            <a:avLst/>
          </a:prstGeom>
        </p:spPr>
        <p:txBody>
          <a:bodyPr anchor="t" rtlCol="false" tIns="0" lIns="0" bIns="0" rIns="0" wrap="none">
            <a:spAutoFit/>
          </a:bodyPr>
          <a:lstStyle/>
          <a:p>
            <a:pPr algn="ctr">
              <a:lnSpc>
                <a:spcPts val="4059"/>
              </a:lnSpc>
              <a:spcBef>
                <a:spcPct val="0"/>
              </a:spcBef>
            </a:pPr>
            <a:r>
              <a:rPr lang="en-US" b="true" sz="2899">
                <a:solidFill>
                  <a:srgbClr val="000000"/>
                </a:solidFill>
                <a:latin typeface="Montserrat Bold"/>
                <a:ea typeface="Montserrat Bold"/>
                <a:cs typeface="Montserrat Bold"/>
                <a:sym typeface="Montserrat Bold"/>
              </a:rPr>
              <a:t>16</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1836B2"/>
        </a:solidFill>
      </p:bgPr>
    </p:bg>
    <p:spTree>
      <p:nvGrpSpPr>
        <p:cNvPr id="1" name=""/>
        <p:cNvGrpSpPr/>
        <p:nvPr/>
      </p:nvGrpSpPr>
      <p:grpSpPr>
        <a:xfrm>
          <a:off x="0" y="0"/>
          <a:ext cx="0" cy="0"/>
          <a:chOff x="0" y="0"/>
          <a:chExt cx="0" cy="0"/>
        </a:xfrm>
      </p:grpSpPr>
      <p:sp>
        <p:nvSpPr>
          <p:cNvPr name="TextBox 2" id="2"/>
          <p:cNvSpPr txBox="true"/>
          <p:nvPr/>
        </p:nvSpPr>
        <p:spPr>
          <a:xfrm rot="0">
            <a:off x="3866016" y="3834818"/>
            <a:ext cx="10555968" cy="2807864"/>
          </a:xfrm>
          <a:prstGeom prst="rect">
            <a:avLst/>
          </a:prstGeom>
        </p:spPr>
        <p:txBody>
          <a:bodyPr anchor="t" rtlCol="false" tIns="0" lIns="0" bIns="0" rIns="0">
            <a:spAutoFit/>
          </a:bodyPr>
          <a:lstStyle/>
          <a:p>
            <a:pPr algn="ctr" marL="0" indent="0" lvl="0">
              <a:lnSpc>
                <a:spcPts val="21681"/>
              </a:lnSpc>
              <a:spcBef>
                <a:spcPct val="0"/>
              </a:spcBef>
            </a:pPr>
            <a:r>
              <a:rPr lang="en-US" b="true" sz="19710">
                <a:solidFill>
                  <a:srgbClr val="FFFFFF"/>
                </a:solidFill>
                <a:latin typeface="Montserrat Bold"/>
                <a:ea typeface="Montserrat Bold"/>
                <a:cs typeface="Montserrat Bold"/>
                <a:sym typeface="Montserrat Bold"/>
              </a:rPr>
              <a:t>Sprint 1</a:t>
            </a:r>
          </a:p>
        </p:txBody>
      </p:sp>
      <p:grpSp>
        <p:nvGrpSpPr>
          <p:cNvPr name="Group 3" id="3"/>
          <p:cNvGrpSpPr/>
          <p:nvPr/>
        </p:nvGrpSpPr>
        <p:grpSpPr>
          <a:xfrm rot="0">
            <a:off x="11620599" y="8775184"/>
            <a:ext cx="8523290" cy="4392438"/>
            <a:chOff x="0" y="0"/>
            <a:chExt cx="10424273" cy="5372100"/>
          </a:xfrm>
        </p:grpSpPr>
        <p:sp>
          <p:nvSpPr>
            <p:cNvPr name="Freeform 4" id="4"/>
            <p:cNvSpPr/>
            <p:nvPr/>
          </p:nvSpPr>
          <p:spPr>
            <a:xfrm flipH="false" flipV="false" rot="0">
              <a:off x="0" y="0"/>
              <a:ext cx="10424273" cy="5372100"/>
            </a:xfrm>
            <a:custGeom>
              <a:avLst/>
              <a:gdLst/>
              <a:ahLst/>
              <a:cxnLst/>
              <a:rect r="r" b="b" t="t" l="l"/>
              <a:pathLst>
                <a:path h="5372100" w="10424273">
                  <a:moveTo>
                    <a:pt x="8873603" y="0"/>
                  </a:moveTo>
                  <a:lnTo>
                    <a:pt x="1550670" y="0"/>
                  </a:lnTo>
                  <a:lnTo>
                    <a:pt x="0" y="2686050"/>
                  </a:lnTo>
                  <a:lnTo>
                    <a:pt x="1550670" y="5372100"/>
                  </a:lnTo>
                  <a:lnTo>
                    <a:pt x="8873603" y="5372100"/>
                  </a:lnTo>
                  <a:lnTo>
                    <a:pt x="10424273" y="2686050"/>
                  </a:lnTo>
                  <a:lnTo>
                    <a:pt x="8873603" y="0"/>
                  </a:lnTo>
                  <a:close/>
                </a:path>
              </a:pathLst>
            </a:custGeom>
            <a:solidFill>
              <a:srgbClr val="86C7ED"/>
            </a:solidFill>
          </p:spPr>
        </p:sp>
      </p:grpSp>
      <p:grpSp>
        <p:nvGrpSpPr>
          <p:cNvPr name="Group 5" id="5"/>
          <p:cNvGrpSpPr/>
          <p:nvPr/>
        </p:nvGrpSpPr>
        <p:grpSpPr>
          <a:xfrm rot="0">
            <a:off x="9916665" y="9258300"/>
            <a:ext cx="3407869" cy="4392438"/>
            <a:chOff x="0" y="0"/>
            <a:chExt cx="4167939" cy="5372100"/>
          </a:xfrm>
        </p:grpSpPr>
        <p:sp>
          <p:nvSpPr>
            <p:cNvPr name="Freeform 6" id="6"/>
            <p:cNvSpPr/>
            <p:nvPr/>
          </p:nvSpPr>
          <p:spPr>
            <a:xfrm flipH="false" flipV="false" rot="0">
              <a:off x="0" y="0"/>
              <a:ext cx="4167939" cy="5372100"/>
            </a:xfrm>
            <a:custGeom>
              <a:avLst/>
              <a:gdLst/>
              <a:ahLst/>
              <a:cxnLst/>
              <a:rect r="r" b="b" t="t" l="l"/>
              <a:pathLst>
                <a:path h="5372100" w="4167939">
                  <a:moveTo>
                    <a:pt x="2617269" y="0"/>
                  </a:moveTo>
                  <a:lnTo>
                    <a:pt x="1550670" y="0"/>
                  </a:lnTo>
                  <a:lnTo>
                    <a:pt x="0" y="2686050"/>
                  </a:lnTo>
                  <a:lnTo>
                    <a:pt x="1550670" y="5372100"/>
                  </a:lnTo>
                  <a:lnTo>
                    <a:pt x="2617269" y="5372100"/>
                  </a:lnTo>
                  <a:lnTo>
                    <a:pt x="4167939" y="2686050"/>
                  </a:lnTo>
                  <a:lnTo>
                    <a:pt x="2617269" y="0"/>
                  </a:lnTo>
                  <a:close/>
                </a:path>
              </a:pathLst>
            </a:custGeom>
            <a:solidFill>
              <a:srgbClr val="3954A3"/>
            </a:solidFill>
          </p:spPr>
        </p:sp>
      </p:grpSp>
      <p:grpSp>
        <p:nvGrpSpPr>
          <p:cNvPr name="Group 7" id="7"/>
          <p:cNvGrpSpPr/>
          <p:nvPr/>
        </p:nvGrpSpPr>
        <p:grpSpPr>
          <a:xfrm rot="-10800000">
            <a:off x="-3721009" y="-3896927"/>
            <a:ext cx="11903735" cy="6226137"/>
            <a:chOff x="0" y="0"/>
            <a:chExt cx="10270904" cy="5372100"/>
          </a:xfrm>
        </p:grpSpPr>
        <p:sp>
          <p:nvSpPr>
            <p:cNvPr name="Freeform 8" id="8"/>
            <p:cNvSpPr/>
            <p:nvPr/>
          </p:nvSpPr>
          <p:spPr>
            <a:xfrm flipH="false" flipV="false" rot="0">
              <a:off x="0" y="0"/>
              <a:ext cx="10270904" cy="5372100"/>
            </a:xfrm>
            <a:custGeom>
              <a:avLst/>
              <a:gdLst/>
              <a:ahLst/>
              <a:cxnLst/>
              <a:rect r="r" b="b" t="t" l="l"/>
              <a:pathLst>
                <a:path h="5372100" w="10270904">
                  <a:moveTo>
                    <a:pt x="8720234" y="0"/>
                  </a:moveTo>
                  <a:lnTo>
                    <a:pt x="1550670" y="0"/>
                  </a:lnTo>
                  <a:lnTo>
                    <a:pt x="0" y="2686050"/>
                  </a:lnTo>
                  <a:lnTo>
                    <a:pt x="1550670" y="5372100"/>
                  </a:lnTo>
                  <a:lnTo>
                    <a:pt x="8720234" y="5372100"/>
                  </a:lnTo>
                  <a:lnTo>
                    <a:pt x="10270904" y="2686050"/>
                  </a:lnTo>
                  <a:lnTo>
                    <a:pt x="8720234" y="0"/>
                  </a:lnTo>
                  <a:close/>
                </a:path>
              </a:pathLst>
            </a:custGeom>
            <a:solidFill>
              <a:srgbClr val="FFFFFF"/>
            </a:solidFill>
          </p:spPr>
        </p:sp>
      </p:grpSp>
      <p:grpSp>
        <p:nvGrpSpPr>
          <p:cNvPr name="Group 9" id="9"/>
          <p:cNvGrpSpPr/>
          <p:nvPr/>
        </p:nvGrpSpPr>
        <p:grpSpPr>
          <a:xfrm rot="0">
            <a:off x="1028700" y="910770"/>
            <a:ext cx="4308589" cy="693376"/>
            <a:chOff x="0" y="0"/>
            <a:chExt cx="5744785" cy="924502"/>
          </a:xfrm>
        </p:grpSpPr>
        <p:sp>
          <p:nvSpPr>
            <p:cNvPr name="TextBox 10" id="10"/>
            <p:cNvSpPr txBox="true"/>
            <p:nvPr/>
          </p:nvSpPr>
          <p:spPr>
            <a:xfrm rot="0">
              <a:off x="2103038" y="33448"/>
              <a:ext cx="3641747" cy="760598"/>
            </a:xfrm>
            <a:prstGeom prst="rect">
              <a:avLst/>
            </a:prstGeom>
          </p:spPr>
          <p:txBody>
            <a:bodyPr anchor="t" rtlCol="false" tIns="0" lIns="0" bIns="0" rIns="0">
              <a:spAutoFit/>
            </a:bodyPr>
            <a:lstStyle/>
            <a:p>
              <a:pPr algn="l">
                <a:lnSpc>
                  <a:spcPts val="4858"/>
                </a:lnSpc>
                <a:spcBef>
                  <a:spcPct val="0"/>
                </a:spcBef>
              </a:pPr>
              <a:r>
                <a:rPr lang="en-US" sz="3470" b="true">
                  <a:solidFill>
                    <a:srgbClr val="000000"/>
                  </a:solidFill>
                  <a:latin typeface="Fira Sans Ultra-Bold"/>
                  <a:ea typeface="Fira Sans Ultra-Bold"/>
                  <a:cs typeface="Fira Sans Ultra-Bold"/>
                  <a:sym typeface="Fira Sans Ultra-Bold"/>
                </a:rPr>
                <a:t>Jobify.</a:t>
              </a:r>
            </a:p>
          </p:txBody>
        </p:sp>
        <p:sp>
          <p:nvSpPr>
            <p:cNvPr name="Freeform 11" id="11"/>
            <p:cNvSpPr/>
            <p:nvPr/>
          </p:nvSpPr>
          <p:spPr>
            <a:xfrm flipH="false" flipV="false" rot="0">
              <a:off x="0" y="0"/>
              <a:ext cx="1619186" cy="924502"/>
            </a:xfrm>
            <a:custGeom>
              <a:avLst/>
              <a:gdLst/>
              <a:ahLst/>
              <a:cxnLst/>
              <a:rect r="r" b="b" t="t" l="l"/>
              <a:pathLst>
                <a:path h="924502" w="1619186">
                  <a:moveTo>
                    <a:pt x="0" y="0"/>
                  </a:moveTo>
                  <a:lnTo>
                    <a:pt x="1619186" y="0"/>
                  </a:lnTo>
                  <a:lnTo>
                    <a:pt x="1619186" y="924502"/>
                  </a:lnTo>
                  <a:lnTo>
                    <a:pt x="0" y="924502"/>
                  </a:lnTo>
                  <a:lnTo>
                    <a:pt x="0" y="0"/>
                  </a:lnTo>
                  <a:close/>
                </a:path>
              </a:pathLst>
            </a:custGeom>
            <a:blipFill>
              <a:blip r:embed="rId2">
                <a:extLst>
                  <a:ext uri="{96DAC541-7B7A-43D3-8B79-37D633B846F1}">
                    <asvg:svgBlip xmlns:asvg="http://schemas.microsoft.com/office/drawing/2016/SVG/main" r:embed="rId3"/>
                  </a:ext>
                </a:extLst>
              </a:blip>
              <a:stretch>
                <a:fillRect l="0" t="-51576" r="0" b="0"/>
              </a:stretch>
            </a:blipFill>
          </p:spPr>
        </p:sp>
      </p:gr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702744" y="1243622"/>
            <a:ext cx="13187312" cy="8143165"/>
          </a:xfrm>
          <a:custGeom>
            <a:avLst/>
            <a:gdLst/>
            <a:ahLst/>
            <a:cxnLst/>
            <a:rect r="r" b="b" t="t" l="l"/>
            <a:pathLst>
              <a:path h="8143165" w="13187312">
                <a:moveTo>
                  <a:pt x="0" y="0"/>
                </a:moveTo>
                <a:lnTo>
                  <a:pt x="13187312" y="0"/>
                </a:lnTo>
                <a:lnTo>
                  <a:pt x="13187312" y="8143165"/>
                </a:lnTo>
                <a:lnTo>
                  <a:pt x="0" y="8143165"/>
                </a:lnTo>
                <a:lnTo>
                  <a:pt x="0" y="0"/>
                </a:lnTo>
                <a:close/>
              </a:path>
            </a:pathLst>
          </a:custGeom>
          <a:blipFill>
            <a:blip r:embed="rId2"/>
            <a:stretch>
              <a:fillRect l="0" t="0" r="0" b="0"/>
            </a:stretch>
          </a:blipFill>
        </p:spPr>
      </p:sp>
      <p:grpSp>
        <p:nvGrpSpPr>
          <p:cNvPr name="Group 3" id="3"/>
          <p:cNvGrpSpPr/>
          <p:nvPr/>
        </p:nvGrpSpPr>
        <p:grpSpPr>
          <a:xfrm rot="-9020781">
            <a:off x="-1049990" y="-2293795"/>
            <a:ext cx="5777750" cy="5099688"/>
            <a:chOff x="0" y="0"/>
            <a:chExt cx="6086383" cy="5372100"/>
          </a:xfrm>
        </p:grpSpPr>
        <p:sp>
          <p:nvSpPr>
            <p:cNvPr name="Freeform 4" id="4"/>
            <p:cNvSpPr/>
            <p:nvPr/>
          </p:nvSpPr>
          <p:spPr>
            <a:xfrm flipH="false" flipV="false" rot="0">
              <a:off x="0" y="0"/>
              <a:ext cx="6086383" cy="5372100"/>
            </a:xfrm>
            <a:custGeom>
              <a:avLst/>
              <a:gdLst/>
              <a:ahLst/>
              <a:cxnLst/>
              <a:rect r="r" b="b" t="t" l="l"/>
              <a:pathLst>
                <a:path h="5372100" w="6086383">
                  <a:moveTo>
                    <a:pt x="4535713" y="0"/>
                  </a:moveTo>
                  <a:lnTo>
                    <a:pt x="1550670" y="0"/>
                  </a:lnTo>
                  <a:lnTo>
                    <a:pt x="0" y="2686050"/>
                  </a:lnTo>
                  <a:lnTo>
                    <a:pt x="1550670" y="5372100"/>
                  </a:lnTo>
                  <a:lnTo>
                    <a:pt x="4535713" y="5372100"/>
                  </a:lnTo>
                  <a:lnTo>
                    <a:pt x="6086383" y="2686050"/>
                  </a:lnTo>
                  <a:lnTo>
                    <a:pt x="4535713" y="0"/>
                  </a:lnTo>
                  <a:close/>
                </a:path>
              </a:pathLst>
            </a:custGeom>
            <a:solidFill>
              <a:srgbClr val="99ACFF"/>
            </a:solidFill>
          </p:spPr>
        </p:sp>
      </p:grpSp>
      <p:sp>
        <p:nvSpPr>
          <p:cNvPr name="TextBox 5" id="5"/>
          <p:cNvSpPr txBox="true"/>
          <p:nvPr/>
        </p:nvSpPr>
        <p:spPr>
          <a:xfrm rot="0">
            <a:off x="303519" y="506975"/>
            <a:ext cx="4496441" cy="1138873"/>
          </a:xfrm>
          <a:prstGeom prst="rect">
            <a:avLst/>
          </a:prstGeom>
        </p:spPr>
        <p:txBody>
          <a:bodyPr anchor="t" rtlCol="false" tIns="0" lIns="0" bIns="0" rIns="0">
            <a:spAutoFit/>
          </a:bodyPr>
          <a:lstStyle/>
          <a:p>
            <a:pPr algn="l" marL="0" indent="0" lvl="0">
              <a:lnSpc>
                <a:spcPts val="8717"/>
              </a:lnSpc>
              <a:spcBef>
                <a:spcPct val="0"/>
              </a:spcBef>
            </a:pPr>
            <a:r>
              <a:rPr lang="en-US" b="true" sz="7925" spc="-245">
                <a:solidFill>
                  <a:srgbClr val="FFFFFF"/>
                </a:solidFill>
                <a:latin typeface="Montserrat Bold"/>
                <a:ea typeface="Montserrat Bold"/>
                <a:cs typeface="Montserrat Bold"/>
                <a:sym typeface="Montserrat Bold"/>
              </a:rPr>
              <a:t>Sprint 1</a:t>
            </a:r>
          </a:p>
        </p:txBody>
      </p:sp>
      <p:sp>
        <p:nvSpPr>
          <p:cNvPr name="TextBox 6" id="6"/>
          <p:cNvSpPr txBox="true"/>
          <p:nvPr/>
        </p:nvSpPr>
        <p:spPr>
          <a:xfrm rot="0">
            <a:off x="303519" y="1617272"/>
            <a:ext cx="4496441" cy="485775"/>
          </a:xfrm>
          <a:prstGeom prst="rect">
            <a:avLst/>
          </a:prstGeom>
        </p:spPr>
        <p:txBody>
          <a:bodyPr anchor="t" rtlCol="false" tIns="0" lIns="0" bIns="0" rIns="0">
            <a:spAutoFit/>
          </a:bodyPr>
          <a:lstStyle/>
          <a:p>
            <a:pPr algn="l" marL="0" indent="0" lvl="0">
              <a:lnSpc>
                <a:spcPts val="3900"/>
              </a:lnSpc>
              <a:spcBef>
                <a:spcPct val="0"/>
              </a:spcBef>
            </a:pPr>
            <a:r>
              <a:rPr lang="en-US" sz="3000" spc="-60" u="sng">
                <a:solidFill>
                  <a:srgbClr val="000000"/>
                </a:solidFill>
                <a:latin typeface="Montserrat"/>
                <a:ea typeface="Montserrat"/>
                <a:cs typeface="Montserrat"/>
                <a:sym typeface="Montserrat"/>
              </a:rPr>
              <a:t>Use Case Diagram</a:t>
            </a:r>
          </a:p>
        </p:txBody>
      </p:sp>
      <p:sp>
        <p:nvSpPr>
          <p:cNvPr name="TextBox 7" id="7"/>
          <p:cNvSpPr txBox="true"/>
          <p:nvPr/>
        </p:nvSpPr>
        <p:spPr>
          <a:xfrm rot="0">
            <a:off x="17268825" y="9210675"/>
            <a:ext cx="152400" cy="200025"/>
          </a:xfrm>
          <a:prstGeom prst="rect">
            <a:avLst/>
          </a:prstGeom>
        </p:spPr>
        <p:txBody>
          <a:bodyPr anchor="t" rtlCol="false" tIns="0" lIns="0" bIns="0" rIns="0" wrap="none">
            <a:spAutoFit/>
          </a:bodyPr>
          <a:lstStyle/>
          <a:p>
            <a:pPr algn="ctr">
              <a:lnSpc>
                <a:spcPts val="4059"/>
              </a:lnSpc>
              <a:spcBef>
                <a:spcPct val="0"/>
              </a:spcBef>
            </a:pPr>
            <a:r>
              <a:rPr lang="en-US" b="true" sz="2899">
                <a:solidFill>
                  <a:srgbClr val="000000"/>
                </a:solidFill>
                <a:latin typeface="Montserrat Bold"/>
                <a:ea typeface="Montserrat Bold"/>
                <a:cs typeface="Montserrat Bold"/>
                <a:sym typeface="Montserrat Bold"/>
              </a:rPr>
              <a:t>18</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9020781">
            <a:off x="-1049990" y="-2293795"/>
            <a:ext cx="5777750" cy="5099688"/>
            <a:chOff x="0" y="0"/>
            <a:chExt cx="6086383" cy="5372100"/>
          </a:xfrm>
        </p:grpSpPr>
        <p:sp>
          <p:nvSpPr>
            <p:cNvPr name="Freeform 3" id="3"/>
            <p:cNvSpPr/>
            <p:nvPr/>
          </p:nvSpPr>
          <p:spPr>
            <a:xfrm flipH="false" flipV="false" rot="0">
              <a:off x="0" y="0"/>
              <a:ext cx="6086383" cy="5372100"/>
            </a:xfrm>
            <a:custGeom>
              <a:avLst/>
              <a:gdLst/>
              <a:ahLst/>
              <a:cxnLst/>
              <a:rect r="r" b="b" t="t" l="l"/>
              <a:pathLst>
                <a:path h="5372100" w="6086383">
                  <a:moveTo>
                    <a:pt x="4535713" y="0"/>
                  </a:moveTo>
                  <a:lnTo>
                    <a:pt x="1550670" y="0"/>
                  </a:lnTo>
                  <a:lnTo>
                    <a:pt x="0" y="2686050"/>
                  </a:lnTo>
                  <a:lnTo>
                    <a:pt x="1550670" y="5372100"/>
                  </a:lnTo>
                  <a:lnTo>
                    <a:pt x="4535713" y="5372100"/>
                  </a:lnTo>
                  <a:lnTo>
                    <a:pt x="6086383" y="2686050"/>
                  </a:lnTo>
                  <a:lnTo>
                    <a:pt x="4535713" y="0"/>
                  </a:lnTo>
                  <a:close/>
                </a:path>
              </a:pathLst>
            </a:custGeom>
            <a:solidFill>
              <a:srgbClr val="99ACFF"/>
            </a:solidFill>
          </p:spPr>
        </p:sp>
      </p:grpSp>
      <p:sp>
        <p:nvSpPr>
          <p:cNvPr name="TextBox 4" id="4"/>
          <p:cNvSpPr txBox="true"/>
          <p:nvPr/>
        </p:nvSpPr>
        <p:spPr>
          <a:xfrm rot="0">
            <a:off x="303519" y="1543871"/>
            <a:ext cx="8992881" cy="485775"/>
          </a:xfrm>
          <a:prstGeom prst="rect">
            <a:avLst/>
          </a:prstGeom>
        </p:spPr>
        <p:txBody>
          <a:bodyPr anchor="t" rtlCol="false" tIns="0" lIns="0" bIns="0" rIns="0">
            <a:spAutoFit/>
          </a:bodyPr>
          <a:lstStyle/>
          <a:p>
            <a:pPr algn="l" marL="0" indent="0" lvl="0">
              <a:lnSpc>
                <a:spcPts val="3900"/>
              </a:lnSpc>
              <a:spcBef>
                <a:spcPct val="0"/>
              </a:spcBef>
            </a:pPr>
            <a:r>
              <a:rPr lang="en-US" sz="3000" spc="-60" u="sng">
                <a:solidFill>
                  <a:srgbClr val="000000"/>
                </a:solidFill>
                <a:latin typeface="Montserrat"/>
                <a:ea typeface="Montserrat"/>
                <a:cs typeface="Montserrat"/>
                <a:sym typeface="Montserrat"/>
              </a:rPr>
              <a:t>Postman Test of User story 3</a:t>
            </a:r>
          </a:p>
        </p:txBody>
      </p:sp>
      <p:sp>
        <p:nvSpPr>
          <p:cNvPr name="Freeform 5" id="5"/>
          <p:cNvSpPr/>
          <p:nvPr/>
        </p:nvSpPr>
        <p:spPr>
          <a:xfrm flipH="false" flipV="false" rot="0">
            <a:off x="1617266" y="2105846"/>
            <a:ext cx="15053468" cy="7583184"/>
          </a:xfrm>
          <a:custGeom>
            <a:avLst/>
            <a:gdLst/>
            <a:ahLst/>
            <a:cxnLst/>
            <a:rect r="r" b="b" t="t" l="l"/>
            <a:pathLst>
              <a:path h="7583184" w="15053468">
                <a:moveTo>
                  <a:pt x="0" y="0"/>
                </a:moveTo>
                <a:lnTo>
                  <a:pt x="15053468" y="0"/>
                </a:lnTo>
                <a:lnTo>
                  <a:pt x="15053468" y="7583185"/>
                </a:lnTo>
                <a:lnTo>
                  <a:pt x="0" y="7583185"/>
                </a:lnTo>
                <a:lnTo>
                  <a:pt x="0" y="0"/>
                </a:lnTo>
                <a:close/>
              </a:path>
            </a:pathLst>
          </a:custGeom>
          <a:blipFill>
            <a:blip r:embed="rId2"/>
            <a:stretch>
              <a:fillRect l="0" t="0" r="0" b="0"/>
            </a:stretch>
          </a:blipFill>
        </p:spPr>
      </p:sp>
      <p:sp>
        <p:nvSpPr>
          <p:cNvPr name="TextBox 6" id="6"/>
          <p:cNvSpPr txBox="true"/>
          <p:nvPr/>
        </p:nvSpPr>
        <p:spPr>
          <a:xfrm rot="0">
            <a:off x="303519" y="506975"/>
            <a:ext cx="4496441" cy="1138873"/>
          </a:xfrm>
          <a:prstGeom prst="rect">
            <a:avLst/>
          </a:prstGeom>
        </p:spPr>
        <p:txBody>
          <a:bodyPr anchor="t" rtlCol="false" tIns="0" lIns="0" bIns="0" rIns="0">
            <a:spAutoFit/>
          </a:bodyPr>
          <a:lstStyle/>
          <a:p>
            <a:pPr algn="l" marL="0" indent="0" lvl="0">
              <a:lnSpc>
                <a:spcPts val="8717"/>
              </a:lnSpc>
              <a:spcBef>
                <a:spcPct val="0"/>
              </a:spcBef>
            </a:pPr>
            <a:r>
              <a:rPr lang="en-US" b="true" sz="7925" spc="-245">
                <a:solidFill>
                  <a:srgbClr val="FFFFFF"/>
                </a:solidFill>
                <a:latin typeface="Montserrat Bold"/>
                <a:ea typeface="Montserrat Bold"/>
                <a:cs typeface="Montserrat Bold"/>
                <a:sym typeface="Montserrat Bold"/>
              </a:rPr>
              <a:t>Sprint 1</a:t>
            </a:r>
          </a:p>
        </p:txBody>
      </p:sp>
      <p:sp>
        <p:nvSpPr>
          <p:cNvPr name="TextBox 7" id="7"/>
          <p:cNvSpPr txBox="true"/>
          <p:nvPr/>
        </p:nvSpPr>
        <p:spPr>
          <a:xfrm rot="0">
            <a:off x="17268825" y="9210675"/>
            <a:ext cx="152400" cy="200025"/>
          </a:xfrm>
          <a:prstGeom prst="rect">
            <a:avLst/>
          </a:prstGeom>
        </p:spPr>
        <p:txBody>
          <a:bodyPr anchor="t" rtlCol="false" tIns="0" lIns="0" bIns="0" rIns="0" wrap="none">
            <a:spAutoFit/>
          </a:bodyPr>
          <a:lstStyle/>
          <a:p>
            <a:pPr algn="ctr">
              <a:lnSpc>
                <a:spcPts val="4059"/>
              </a:lnSpc>
              <a:spcBef>
                <a:spcPct val="0"/>
              </a:spcBef>
            </a:pPr>
            <a:r>
              <a:rPr lang="en-US" b="true" sz="2899">
                <a:solidFill>
                  <a:srgbClr val="000000"/>
                </a:solidFill>
                <a:latin typeface="Montserrat Bold"/>
                <a:ea typeface="Montserrat Bold"/>
                <a:cs typeface="Montserrat Bold"/>
                <a:sym typeface="Montserrat Bold"/>
              </a:rPr>
              <a:t>19</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10800000">
            <a:off x="-1791765" y="-3113068"/>
            <a:ext cx="15839149" cy="6226137"/>
            <a:chOff x="0" y="0"/>
            <a:chExt cx="13666499" cy="5372100"/>
          </a:xfrm>
        </p:grpSpPr>
        <p:sp>
          <p:nvSpPr>
            <p:cNvPr name="Freeform 3" id="3"/>
            <p:cNvSpPr/>
            <p:nvPr/>
          </p:nvSpPr>
          <p:spPr>
            <a:xfrm flipH="false" flipV="false" rot="0">
              <a:off x="0" y="0"/>
              <a:ext cx="13666499" cy="5372100"/>
            </a:xfrm>
            <a:custGeom>
              <a:avLst/>
              <a:gdLst/>
              <a:ahLst/>
              <a:cxnLst/>
              <a:rect r="r" b="b" t="t" l="l"/>
              <a:pathLst>
                <a:path h="5372100" w="13666499">
                  <a:moveTo>
                    <a:pt x="12115829" y="0"/>
                  </a:moveTo>
                  <a:lnTo>
                    <a:pt x="1550670" y="0"/>
                  </a:lnTo>
                  <a:lnTo>
                    <a:pt x="0" y="2686050"/>
                  </a:lnTo>
                  <a:lnTo>
                    <a:pt x="1550670" y="5372100"/>
                  </a:lnTo>
                  <a:lnTo>
                    <a:pt x="12115829" y="5372100"/>
                  </a:lnTo>
                  <a:lnTo>
                    <a:pt x="13666499" y="2686050"/>
                  </a:lnTo>
                  <a:lnTo>
                    <a:pt x="12115829" y="0"/>
                  </a:lnTo>
                  <a:close/>
                </a:path>
              </a:pathLst>
            </a:custGeom>
            <a:solidFill>
              <a:srgbClr val="1836B2"/>
            </a:solidFill>
          </p:spPr>
        </p:sp>
      </p:grpSp>
      <p:grpSp>
        <p:nvGrpSpPr>
          <p:cNvPr name="Group 4" id="4"/>
          <p:cNvGrpSpPr>
            <a:grpSpLocks noChangeAspect="true"/>
          </p:cNvGrpSpPr>
          <p:nvPr/>
        </p:nvGrpSpPr>
        <p:grpSpPr>
          <a:xfrm rot="0">
            <a:off x="580654" y="4085257"/>
            <a:ext cx="3658755" cy="3658740"/>
            <a:chOff x="0" y="0"/>
            <a:chExt cx="6350000" cy="6349975"/>
          </a:xfrm>
        </p:grpSpPr>
        <p:sp>
          <p:nvSpPr>
            <p:cNvPr name="Freeform 5" id="5"/>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2"/>
              <a:stretch>
                <a:fillRect l="0" t="0" r="0" b="0"/>
              </a:stretch>
            </a:blipFill>
          </p:spPr>
        </p:sp>
      </p:grpSp>
      <p:grpSp>
        <p:nvGrpSpPr>
          <p:cNvPr name="Group 6" id="6"/>
          <p:cNvGrpSpPr>
            <a:grpSpLocks noChangeAspect="true"/>
          </p:cNvGrpSpPr>
          <p:nvPr/>
        </p:nvGrpSpPr>
        <p:grpSpPr>
          <a:xfrm rot="0">
            <a:off x="3813215" y="4043818"/>
            <a:ext cx="3700194" cy="3700179"/>
            <a:chOff x="0" y="0"/>
            <a:chExt cx="6350000" cy="6349975"/>
          </a:xfrm>
        </p:grpSpPr>
        <p:sp>
          <p:nvSpPr>
            <p:cNvPr name="Freeform 7" id="7"/>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3"/>
              <a:stretch>
                <a:fillRect l="-11518" t="-14660" r="-7853" b="-4712"/>
              </a:stretch>
            </a:blipFill>
          </p:spPr>
        </p:sp>
      </p:grpSp>
      <p:grpSp>
        <p:nvGrpSpPr>
          <p:cNvPr name="Group 8" id="8"/>
          <p:cNvGrpSpPr>
            <a:grpSpLocks noChangeAspect="true"/>
          </p:cNvGrpSpPr>
          <p:nvPr/>
        </p:nvGrpSpPr>
        <p:grpSpPr>
          <a:xfrm rot="0">
            <a:off x="7058518" y="4085257"/>
            <a:ext cx="3658755" cy="3658740"/>
            <a:chOff x="0" y="0"/>
            <a:chExt cx="6350000" cy="6349975"/>
          </a:xfrm>
        </p:grpSpPr>
        <p:sp>
          <p:nvSpPr>
            <p:cNvPr name="Freeform 9" id="9"/>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4"/>
              <a:stretch>
                <a:fillRect l="0" t="0" r="-30374" b="-31194"/>
              </a:stretch>
            </a:blipFill>
          </p:spPr>
        </p:sp>
      </p:grpSp>
      <p:grpSp>
        <p:nvGrpSpPr>
          <p:cNvPr name="Group 10" id="10"/>
          <p:cNvGrpSpPr>
            <a:grpSpLocks noChangeAspect="true"/>
          </p:cNvGrpSpPr>
          <p:nvPr/>
        </p:nvGrpSpPr>
        <p:grpSpPr>
          <a:xfrm rot="0">
            <a:off x="10369255" y="4085257"/>
            <a:ext cx="3658755" cy="3658740"/>
            <a:chOff x="0" y="0"/>
            <a:chExt cx="6350000" cy="6349975"/>
          </a:xfrm>
        </p:grpSpPr>
        <p:sp>
          <p:nvSpPr>
            <p:cNvPr name="Freeform 11" id="11"/>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5"/>
              <a:stretch>
                <a:fillRect l="0" t="0" r="0" b="-77778"/>
              </a:stretch>
            </a:blipFill>
          </p:spPr>
        </p:sp>
      </p:grpSp>
      <p:grpSp>
        <p:nvGrpSpPr>
          <p:cNvPr name="Group 12" id="12"/>
          <p:cNvGrpSpPr>
            <a:grpSpLocks noChangeAspect="true"/>
          </p:cNvGrpSpPr>
          <p:nvPr/>
        </p:nvGrpSpPr>
        <p:grpSpPr>
          <a:xfrm rot="0">
            <a:off x="13435066" y="4190125"/>
            <a:ext cx="3562352" cy="3562337"/>
            <a:chOff x="0" y="0"/>
            <a:chExt cx="6350000" cy="6349975"/>
          </a:xfrm>
        </p:grpSpPr>
        <p:sp>
          <p:nvSpPr>
            <p:cNvPr name="Freeform 13" id="13"/>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6"/>
              <a:stretch>
                <a:fillRect l="-12460" t="-14043" r="-14769" b="-13186"/>
              </a:stretch>
            </a:blipFill>
          </p:spPr>
        </p:sp>
      </p:grpSp>
      <p:grpSp>
        <p:nvGrpSpPr>
          <p:cNvPr name="Group 14" id="14"/>
          <p:cNvGrpSpPr/>
          <p:nvPr/>
        </p:nvGrpSpPr>
        <p:grpSpPr>
          <a:xfrm rot="-10800000">
            <a:off x="12356558" y="-1569148"/>
            <a:ext cx="2929239" cy="3013773"/>
            <a:chOff x="0" y="0"/>
            <a:chExt cx="5221416" cy="5372100"/>
          </a:xfrm>
        </p:grpSpPr>
        <p:sp>
          <p:nvSpPr>
            <p:cNvPr name="Freeform 15" id="15"/>
            <p:cNvSpPr/>
            <p:nvPr/>
          </p:nvSpPr>
          <p:spPr>
            <a:xfrm flipH="false" flipV="false" rot="0">
              <a:off x="0" y="0"/>
              <a:ext cx="5221416" cy="5372100"/>
            </a:xfrm>
            <a:custGeom>
              <a:avLst/>
              <a:gdLst/>
              <a:ahLst/>
              <a:cxnLst/>
              <a:rect r="r" b="b" t="t" l="l"/>
              <a:pathLst>
                <a:path h="5372100" w="5221416">
                  <a:moveTo>
                    <a:pt x="3670746" y="0"/>
                  </a:moveTo>
                  <a:lnTo>
                    <a:pt x="1550670" y="0"/>
                  </a:lnTo>
                  <a:lnTo>
                    <a:pt x="0" y="2686050"/>
                  </a:lnTo>
                  <a:lnTo>
                    <a:pt x="1550670" y="5372100"/>
                  </a:lnTo>
                  <a:lnTo>
                    <a:pt x="3670746" y="5372100"/>
                  </a:lnTo>
                  <a:lnTo>
                    <a:pt x="5221416" y="2686050"/>
                  </a:lnTo>
                  <a:lnTo>
                    <a:pt x="3670746" y="0"/>
                  </a:lnTo>
                  <a:close/>
                </a:path>
              </a:pathLst>
            </a:custGeom>
            <a:solidFill>
              <a:srgbClr val="99ACFF"/>
            </a:solidFill>
          </p:spPr>
        </p:sp>
      </p:grpSp>
      <p:sp>
        <p:nvSpPr>
          <p:cNvPr name="TextBox 16" id="16"/>
          <p:cNvSpPr txBox="true"/>
          <p:nvPr/>
        </p:nvSpPr>
        <p:spPr>
          <a:xfrm rot="0">
            <a:off x="1032159" y="1095375"/>
            <a:ext cx="10229400" cy="1138873"/>
          </a:xfrm>
          <a:prstGeom prst="rect">
            <a:avLst/>
          </a:prstGeom>
        </p:spPr>
        <p:txBody>
          <a:bodyPr anchor="t" rtlCol="false" tIns="0" lIns="0" bIns="0" rIns="0">
            <a:spAutoFit/>
          </a:bodyPr>
          <a:lstStyle/>
          <a:p>
            <a:pPr algn="l" marL="0" indent="0" lvl="0">
              <a:lnSpc>
                <a:spcPts val="8717"/>
              </a:lnSpc>
              <a:spcBef>
                <a:spcPct val="0"/>
              </a:spcBef>
            </a:pPr>
            <a:r>
              <a:rPr lang="en-US" b="true" sz="7925">
                <a:solidFill>
                  <a:srgbClr val="FFFFFF"/>
                </a:solidFill>
                <a:latin typeface="Montserrat Semi-Bold"/>
                <a:ea typeface="Montserrat Semi-Bold"/>
                <a:cs typeface="Montserrat Semi-Bold"/>
                <a:sym typeface="Montserrat Semi-Bold"/>
              </a:rPr>
              <a:t>The Team :</a:t>
            </a:r>
          </a:p>
        </p:txBody>
      </p:sp>
      <p:grpSp>
        <p:nvGrpSpPr>
          <p:cNvPr name="Group 17" id="17"/>
          <p:cNvGrpSpPr/>
          <p:nvPr/>
        </p:nvGrpSpPr>
        <p:grpSpPr>
          <a:xfrm rot="0">
            <a:off x="1251835" y="8337572"/>
            <a:ext cx="2429727" cy="1207138"/>
            <a:chOff x="0" y="0"/>
            <a:chExt cx="3239636" cy="1609517"/>
          </a:xfrm>
        </p:grpSpPr>
        <p:sp>
          <p:nvSpPr>
            <p:cNvPr name="TextBox 18" id="18"/>
            <p:cNvSpPr txBox="true"/>
            <p:nvPr/>
          </p:nvSpPr>
          <p:spPr>
            <a:xfrm rot="0">
              <a:off x="0" y="-38100"/>
              <a:ext cx="3239636" cy="1074420"/>
            </a:xfrm>
            <a:prstGeom prst="rect">
              <a:avLst/>
            </a:prstGeom>
          </p:spPr>
          <p:txBody>
            <a:bodyPr anchor="t" rtlCol="false" tIns="0" lIns="0" bIns="0" rIns="0">
              <a:spAutoFit/>
            </a:bodyPr>
            <a:lstStyle/>
            <a:p>
              <a:pPr algn="ctr" marL="0" indent="0" lvl="0">
                <a:lnSpc>
                  <a:spcPts val="3360"/>
                </a:lnSpc>
                <a:spcBef>
                  <a:spcPct val="0"/>
                </a:spcBef>
              </a:pPr>
              <a:r>
                <a:rPr lang="en-US" b="true" sz="2400">
                  <a:solidFill>
                    <a:srgbClr val="000000"/>
                  </a:solidFill>
                  <a:latin typeface="Montserrat Bold"/>
                  <a:ea typeface="Montserrat Bold"/>
                  <a:cs typeface="Montserrat Bold"/>
                  <a:sym typeface="Montserrat Bold"/>
                </a:rPr>
                <a:t>Mohamed Anas Ayari</a:t>
              </a:r>
            </a:p>
          </p:txBody>
        </p:sp>
        <p:sp>
          <p:nvSpPr>
            <p:cNvPr name="TextBox 19" id="19"/>
            <p:cNvSpPr txBox="true"/>
            <p:nvPr/>
          </p:nvSpPr>
          <p:spPr>
            <a:xfrm rot="0">
              <a:off x="0" y="1203708"/>
              <a:ext cx="3239636" cy="405809"/>
            </a:xfrm>
            <a:prstGeom prst="rect">
              <a:avLst/>
            </a:prstGeom>
          </p:spPr>
          <p:txBody>
            <a:bodyPr anchor="t" rtlCol="false" tIns="0" lIns="0" bIns="0" rIns="0">
              <a:spAutoFit/>
            </a:bodyPr>
            <a:lstStyle/>
            <a:p>
              <a:pPr algn="ctr" marL="0" indent="0" lvl="0">
                <a:lnSpc>
                  <a:spcPts val="2520"/>
                </a:lnSpc>
                <a:spcBef>
                  <a:spcPct val="0"/>
                </a:spcBef>
              </a:pPr>
            </a:p>
          </p:txBody>
        </p:sp>
      </p:grpSp>
      <p:grpSp>
        <p:nvGrpSpPr>
          <p:cNvPr name="Group 20" id="20"/>
          <p:cNvGrpSpPr/>
          <p:nvPr/>
        </p:nvGrpSpPr>
        <p:grpSpPr>
          <a:xfrm rot="0">
            <a:off x="7909763" y="8337572"/>
            <a:ext cx="2429727" cy="788038"/>
            <a:chOff x="0" y="0"/>
            <a:chExt cx="3239636" cy="1050717"/>
          </a:xfrm>
        </p:grpSpPr>
        <p:sp>
          <p:nvSpPr>
            <p:cNvPr name="TextBox 21" id="21"/>
            <p:cNvSpPr txBox="true"/>
            <p:nvPr/>
          </p:nvSpPr>
          <p:spPr>
            <a:xfrm rot="0">
              <a:off x="0" y="-38100"/>
              <a:ext cx="3239636" cy="515620"/>
            </a:xfrm>
            <a:prstGeom prst="rect">
              <a:avLst/>
            </a:prstGeom>
          </p:spPr>
          <p:txBody>
            <a:bodyPr anchor="t" rtlCol="false" tIns="0" lIns="0" bIns="0" rIns="0">
              <a:spAutoFit/>
            </a:bodyPr>
            <a:lstStyle/>
            <a:p>
              <a:pPr algn="ctr" marL="0" indent="0" lvl="0">
                <a:lnSpc>
                  <a:spcPts val="3360"/>
                </a:lnSpc>
                <a:spcBef>
                  <a:spcPct val="0"/>
                </a:spcBef>
              </a:pPr>
              <a:r>
                <a:rPr lang="en-US" b="true" sz="2400">
                  <a:solidFill>
                    <a:srgbClr val="000000"/>
                  </a:solidFill>
                  <a:latin typeface="Montserrat Bold"/>
                  <a:ea typeface="Montserrat Bold"/>
                  <a:cs typeface="Montserrat Bold"/>
                  <a:sym typeface="Montserrat Bold"/>
                </a:rPr>
                <a:t>Taissir Bouzidi</a:t>
              </a:r>
            </a:p>
          </p:txBody>
        </p:sp>
        <p:sp>
          <p:nvSpPr>
            <p:cNvPr name="TextBox 22" id="22"/>
            <p:cNvSpPr txBox="true"/>
            <p:nvPr/>
          </p:nvSpPr>
          <p:spPr>
            <a:xfrm rot="0">
              <a:off x="0" y="644908"/>
              <a:ext cx="3239636" cy="405809"/>
            </a:xfrm>
            <a:prstGeom prst="rect">
              <a:avLst/>
            </a:prstGeom>
          </p:spPr>
          <p:txBody>
            <a:bodyPr anchor="t" rtlCol="false" tIns="0" lIns="0" bIns="0" rIns="0">
              <a:spAutoFit/>
            </a:bodyPr>
            <a:lstStyle/>
            <a:p>
              <a:pPr algn="ctr" marL="0" indent="0" lvl="0">
                <a:lnSpc>
                  <a:spcPts val="2520"/>
                </a:lnSpc>
                <a:spcBef>
                  <a:spcPct val="0"/>
                </a:spcBef>
              </a:pPr>
            </a:p>
          </p:txBody>
        </p:sp>
      </p:grpSp>
      <p:sp>
        <p:nvSpPr>
          <p:cNvPr name="TextBox 23" id="23"/>
          <p:cNvSpPr txBox="true"/>
          <p:nvPr/>
        </p:nvSpPr>
        <p:spPr>
          <a:xfrm rot="0">
            <a:off x="11242186" y="8299472"/>
            <a:ext cx="2429727" cy="815340"/>
          </a:xfrm>
          <a:prstGeom prst="rect">
            <a:avLst/>
          </a:prstGeom>
        </p:spPr>
        <p:txBody>
          <a:bodyPr anchor="t" rtlCol="false" tIns="0" lIns="0" bIns="0" rIns="0">
            <a:spAutoFit/>
          </a:bodyPr>
          <a:lstStyle/>
          <a:p>
            <a:pPr algn="ctr" marL="0" indent="0" lvl="0">
              <a:lnSpc>
                <a:spcPts val="3360"/>
              </a:lnSpc>
              <a:spcBef>
                <a:spcPct val="0"/>
              </a:spcBef>
            </a:pPr>
            <a:r>
              <a:rPr lang="en-US" b="true" sz="2400">
                <a:solidFill>
                  <a:srgbClr val="000000"/>
                </a:solidFill>
                <a:latin typeface="Montserrat Bold"/>
                <a:ea typeface="Montserrat Bold"/>
                <a:cs typeface="Montserrat Bold"/>
                <a:sym typeface="Montserrat Bold"/>
              </a:rPr>
              <a:t>Mohamed Taleb Mouelhi</a:t>
            </a:r>
          </a:p>
        </p:txBody>
      </p:sp>
      <p:sp>
        <p:nvSpPr>
          <p:cNvPr name="TextBox 24" id="24"/>
          <p:cNvSpPr txBox="true"/>
          <p:nvPr/>
        </p:nvSpPr>
        <p:spPr>
          <a:xfrm rot="0">
            <a:off x="14051560" y="8310270"/>
            <a:ext cx="2429727" cy="815340"/>
          </a:xfrm>
          <a:prstGeom prst="rect">
            <a:avLst/>
          </a:prstGeom>
        </p:spPr>
        <p:txBody>
          <a:bodyPr anchor="t" rtlCol="false" tIns="0" lIns="0" bIns="0" rIns="0">
            <a:spAutoFit/>
          </a:bodyPr>
          <a:lstStyle/>
          <a:p>
            <a:pPr algn="ctr" marL="0" indent="0" lvl="0">
              <a:lnSpc>
                <a:spcPts val="3360"/>
              </a:lnSpc>
              <a:spcBef>
                <a:spcPct val="0"/>
              </a:spcBef>
            </a:pPr>
            <a:r>
              <a:rPr lang="en-US" b="true" sz="2400">
                <a:solidFill>
                  <a:srgbClr val="000000"/>
                </a:solidFill>
                <a:latin typeface="Montserrat Bold"/>
                <a:ea typeface="Montserrat Bold"/>
                <a:cs typeface="Montserrat Bold"/>
                <a:sym typeface="Montserrat Bold"/>
              </a:rPr>
              <a:t>Mohamed Amine Jabou</a:t>
            </a:r>
          </a:p>
        </p:txBody>
      </p:sp>
      <p:sp>
        <p:nvSpPr>
          <p:cNvPr name="TextBox 25" id="25"/>
          <p:cNvSpPr txBox="true"/>
          <p:nvPr/>
        </p:nvSpPr>
        <p:spPr>
          <a:xfrm rot="0">
            <a:off x="4580799" y="8818805"/>
            <a:ext cx="2429727" cy="306705"/>
          </a:xfrm>
          <a:prstGeom prst="rect">
            <a:avLst/>
          </a:prstGeom>
        </p:spPr>
        <p:txBody>
          <a:bodyPr anchor="t" rtlCol="false" tIns="0" lIns="0" bIns="0" rIns="0">
            <a:spAutoFit/>
          </a:bodyPr>
          <a:lstStyle/>
          <a:p>
            <a:pPr algn="ctr" marL="0" indent="0" lvl="0">
              <a:lnSpc>
                <a:spcPts val="2520"/>
              </a:lnSpc>
              <a:spcBef>
                <a:spcPct val="0"/>
              </a:spcBef>
            </a:pPr>
          </a:p>
        </p:txBody>
      </p:sp>
      <p:sp>
        <p:nvSpPr>
          <p:cNvPr name="TextBox 26" id="26"/>
          <p:cNvSpPr txBox="true"/>
          <p:nvPr/>
        </p:nvSpPr>
        <p:spPr>
          <a:xfrm rot="0">
            <a:off x="4580799" y="8299472"/>
            <a:ext cx="2429727" cy="396240"/>
          </a:xfrm>
          <a:prstGeom prst="rect">
            <a:avLst/>
          </a:prstGeom>
        </p:spPr>
        <p:txBody>
          <a:bodyPr anchor="t" rtlCol="false" tIns="0" lIns="0" bIns="0" rIns="0">
            <a:spAutoFit/>
          </a:bodyPr>
          <a:lstStyle/>
          <a:p>
            <a:pPr algn="ctr" marL="0" indent="0" lvl="0">
              <a:lnSpc>
                <a:spcPts val="3360"/>
              </a:lnSpc>
              <a:spcBef>
                <a:spcPct val="0"/>
              </a:spcBef>
            </a:pPr>
            <a:r>
              <a:rPr lang="en-US" b="true" sz="2400">
                <a:solidFill>
                  <a:srgbClr val="000000"/>
                </a:solidFill>
                <a:latin typeface="Montserrat Bold"/>
                <a:ea typeface="Montserrat Bold"/>
                <a:cs typeface="Montserrat Bold"/>
                <a:sym typeface="Montserrat Bold"/>
              </a:rPr>
              <a:t>Yassine Ghzala</a:t>
            </a:r>
          </a:p>
        </p:txBody>
      </p:sp>
      <p:sp>
        <p:nvSpPr>
          <p:cNvPr name="TextBox 27" id="27"/>
          <p:cNvSpPr txBox="true"/>
          <p:nvPr/>
        </p:nvSpPr>
        <p:spPr>
          <a:xfrm rot="0">
            <a:off x="17268825" y="9210675"/>
            <a:ext cx="152400" cy="200025"/>
          </a:xfrm>
          <a:prstGeom prst="rect">
            <a:avLst/>
          </a:prstGeom>
        </p:spPr>
        <p:txBody>
          <a:bodyPr anchor="t" rtlCol="false" tIns="0" lIns="0" bIns="0" rIns="0" wrap="none">
            <a:spAutoFit/>
          </a:bodyPr>
          <a:lstStyle/>
          <a:p>
            <a:pPr algn="ctr">
              <a:lnSpc>
                <a:spcPts val="4059"/>
              </a:lnSpc>
              <a:spcBef>
                <a:spcPct val="0"/>
              </a:spcBef>
            </a:pPr>
            <a:r>
              <a:rPr lang="en-US" b="true" sz="2899">
                <a:solidFill>
                  <a:srgbClr val="000000"/>
                </a:solidFill>
                <a:latin typeface="Montserrat Bold"/>
                <a:ea typeface="Montserrat Bold"/>
                <a:cs typeface="Montserrat Bold"/>
                <a:sym typeface="Montserrat Bold"/>
              </a:rPr>
              <a:t>2</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10800000">
            <a:off x="-1643644" y="9951501"/>
            <a:ext cx="17768494" cy="1949023"/>
            <a:chOff x="0" y="0"/>
            <a:chExt cx="48975363" cy="5372100"/>
          </a:xfrm>
        </p:grpSpPr>
        <p:sp>
          <p:nvSpPr>
            <p:cNvPr name="Freeform 3" id="3"/>
            <p:cNvSpPr/>
            <p:nvPr/>
          </p:nvSpPr>
          <p:spPr>
            <a:xfrm flipH="false" flipV="false" rot="0">
              <a:off x="0" y="0"/>
              <a:ext cx="48975364" cy="5372100"/>
            </a:xfrm>
            <a:custGeom>
              <a:avLst/>
              <a:gdLst/>
              <a:ahLst/>
              <a:cxnLst/>
              <a:rect r="r" b="b" t="t" l="l"/>
              <a:pathLst>
                <a:path h="5372100" w="48975364">
                  <a:moveTo>
                    <a:pt x="47424693" y="0"/>
                  </a:moveTo>
                  <a:lnTo>
                    <a:pt x="1550670" y="0"/>
                  </a:lnTo>
                  <a:lnTo>
                    <a:pt x="0" y="2686050"/>
                  </a:lnTo>
                  <a:lnTo>
                    <a:pt x="1550670" y="5372100"/>
                  </a:lnTo>
                  <a:lnTo>
                    <a:pt x="47424693" y="5372100"/>
                  </a:lnTo>
                  <a:lnTo>
                    <a:pt x="48975364" y="2686050"/>
                  </a:lnTo>
                  <a:lnTo>
                    <a:pt x="47424693" y="0"/>
                  </a:lnTo>
                  <a:close/>
                </a:path>
              </a:pathLst>
            </a:custGeom>
            <a:solidFill>
              <a:srgbClr val="1836B2"/>
            </a:solidFill>
          </p:spPr>
        </p:sp>
      </p:grpSp>
      <p:sp>
        <p:nvSpPr>
          <p:cNvPr name="Freeform 4" id="4"/>
          <p:cNvSpPr/>
          <p:nvPr/>
        </p:nvSpPr>
        <p:spPr>
          <a:xfrm flipH="false" flipV="false" rot="0">
            <a:off x="2645546" y="2049158"/>
            <a:ext cx="12996908" cy="7209142"/>
          </a:xfrm>
          <a:custGeom>
            <a:avLst/>
            <a:gdLst/>
            <a:ahLst/>
            <a:cxnLst/>
            <a:rect r="r" b="b" t="t" l="l"/>
            <a:pathLst>
              <a:path h="7209142" w="12996908">
                <a:moveTo>
                  <a:pt x="0" y="0"/>
                </a:moveTo>
                <a:lnTo>
                  <a:pt x="12996908" y="0"/>
                </a:lnTo>
                <a:lnTo>
                  <a:pt x="12996908" y="7209142"/>
                </a:lnTo>
                <a:lnTo>
                  <a:pt x="0" y="7209142"/>
                </a:lnTo>
                <a:lnTo>
                  <a:pt x="0" y="0"/>
                </a:lnTo>
                <a:close/>
              </a:path>
            </a:pathLst>
          </a:custGeom>
          <a:blipFill>
            <a:blip r:embed="rId2"/>
            <a:stretch>
              <a:fillRect l="-181" t="0" r="-3740" b="0"/>
            </a:stretch>
          </a:blipFill>
        </p:spPr>
      </p:sp>
      <p:grpSp>
        <p:nvGrpSpPr>
          <p:cNvPr name="Group 5" id="5"/>
          <p:cNvGrpSpPr/>
          <p:nvPr/>
        </p:nvGrpSpPr>
        <p:grpSpPr>
          <a:xfrm rot="-10800000">
            <a:off x="14470513" y="8600672"/>
            <a:ext cx="4305111" cy="3013773"/>
            <a:chOff x="0" y="0"/>
            <a:chExt cx="7673930" cy="5372100"/>
          </a:xfrm>
        </p:grpSpPr>
        <p:sp>
          <p:nvSpPr>
            <p:cNvPr name="Freeform 6" id="6"/>
            <p:cNvSpPr/>
            <p:nvPr/>
          </p:nvSpPr>
          <p:spPr>
            <a:xfrm flipH="false" flipV="false" rot="0">
              <a:off x="0" y="0"/>
              <a:ext cx="7673930" cy="5372100"/>
            </a:xfrm>
            <a:custGeom>
              <a:avLst/>
              <a:gdLst/>
              <a:ahLst/>
              <a:cxnLst/>
              <a:rect r="r" b="b" t="t" l="l"/>
              <a:pathLst>
                <a:path h="5372100" w="7673930">
                  <a:moveTo>
                    <a:pt x="6123260" y="0"/>
                  </a:moveTo>
                  <a:lnTo>
                    <a:pt x="1550670" y="0"/>
                  </a:lnTo>
                  <a:lnTo>
                    <a:pt x="0" y="2686050"/>
                  </a:lnTo>
                  <a:lnTo>
                    <a:pt x="1550670" y="5372100"/>
                  </a:lnTo>
                  <a:lnTo>
                    <a:pt x="6123260" y="5372100"/>
                  </a:lnTo>
                  <a:lnTo>
                    <a:pt x="7673930" y="2686050"/>
                  </a:lnTo>
                  <a:lnTo>
                    <a:pt x="6123260" y="0"/>
                  </a:lnTo>
                  <a:close/>
                </a:path>
              </a:pathLst>
            </a:custGeom>
            <a:solidFill>
              <a:srgbClr val="99ACFF"/>
            </a:solidFill>
          </p:spPr>
        </p:sp>
      </p:grpSp>
      <p:sp>
        <p:nvSpPr>
          <p:cNvPr name="TextBox 7" id="7"/>
          <p:cNvSpPr txBox="true"/>
          <p:nvPr/>
        </p:nvSpPr>
        <p:spPr>
          <a:xfrm rot="0">
            <a:off x="160109" y="559484"/>
            <a:ext cx="10312913" cy="2657475"/>
          </a:xfrm>
          <a:prstGeom prst="rect">
            <a:avLst/>
          </a:prstGeom>
        </p:spPr>
        <p:txBody>
          <a:bodyPr anchor="t" rtlCol="false" tIns="0" lIns="0" bIns="0" rIns="0">
            <a:spAutoFit/>
          </a:bodyPr>
          <a:lstStyle/>
          <a:p>
            <a:pPr algn="ctr">
              <a:lnSpc>
                <a:spcPts val="10555"/>
              </a:lnSpc>
            </a:pPr>
            <a:r>
              <a:rPr lang="en-US" b="true" sz="8796" spc="-536">
                <a:solidFill>
                  <a:srgbClr val="000000"/>
                </a:solidFill>
                <a:latin typeface="Montserrat Bold"/>
                <a:ea typeface="Montserrat Bold"/>
                <a:cs typeface="Montserrat Bold"/>
                <a:sym typeface="Montserrat Bold"/>
              </a:rPr>
              <a:t>Burn Down Chart</a:t>
            </a:r>
          </a:p>
          <a:p>
            <a:pPr algn="l" marL="0" indent="0" lvl="0">
              <a:lnSpc>
                <a:spcPts val="10555"/>
              </a:lnSpc>
              <a:spcBef>
                <a:spcPct val="0"/>
              </a:spcBef>
            </a:pPr>
          </a:p>
        </p:txBody>
      </p:sp>
      <p:sp>
        <p:nvSpPr>
          <p:cNvPr name="TextBox 8" id="8"/>
          <p:cNvSpPr txBox="true"/>
          <p:nvPr/>
        </p:nvSpPr>
        <p:spPr>
          <a:xfrm rot="0">
            <a:off x="9949411" y="8817483"/>
            <a:ext cx="676010" cy="395521"/>
          </a:xfrm>
          <a:prstGeom prst="rect">
            <a:avLst/>
          </a:prstGeom>
        </p:spPr>
        <p:txBody>
          <a:bodyPr anchor="t" rtlCol="false" tIns="0" lIns="0" bIns="0" rIns="0">
            <a:spAutoFit/>
          </a:bodyPr>
          <a:lstStyle/>
          <a:p>
            <a:pPr algn="ctr">
              <a:lnSpc>
                <a:spcPts val="2907"/>
              </a:lnSpc>
              <a:spcBef>
                <a:spcPct val="0"/>
              </a:spcBef>
            </a:pPr>
            <a:r>
              <a:rPr lang="en-US" sz="2643" spc="-81">
                <a:solidFill>
                  <a:srgbClr val="000000"/>
                </a:solidFill>
                <a:latin typeface="Arimo"/>
                <a:ea typeface="Arimo"/>
                <a:cs typeface="Arimo"/>
                <a:sym typeface="Arimo"/>
              </a:rPr>
              <a:t>Ideal</a:t>
            </a:r>
          </a:p>
        </p:txBody>
      </p:sp>
      <p:sp>
        <p:nvSpPr>
          <p:cNvPr name="TextBox 9" id="9"/>
          <p:cNvSpPr txBox="true"/>
          <p:nvPr/>
        </p:nvSpPr>
        <p:spPr>
          <a:xfrm rot="0">
            <a:off x="8617205" y="8817483"/>
            <a:ext cx="648891" cy="395521"/>
          </a:xfrm>
          <a:prstGeom prst="rect">
            <a:avLst/>
          </a:prstGeom>
        </p:spPr>
        <p:txBody>
          <a:bodyPr anchor="t" rtlCol="false" tIns="0" lIns="0" bIns="0" rIns="0">
            <a:spAutoFit/>
          </a:bodyPr>
          <a:lstStyle/>
          <a:p>
            <a:pPr algn="ctr">
              <a:lnSpc>
                <a:spcPts val="2907"/>
              </a:lnSpc>
              <a:spcBef>
                <a:spcPct val="0"/>
              </a:spcBef>
            </a:pPr>
            <a:r>
              <a:rPr lang="en-US" sz="2643" spc="-81">
                <a:solidFill>
                  <a:srgbClr val="000000"/>
                </a:solidFill>
                <a:latin typeface="Arimo"/>
                <a:ea typeface="Arimo"/>
                <a:cs typeface="Arimo"/>
                <a:sym typeface="Arimo"/>
              </a:rPr>
              <a:t>Real</a:t>
            </a:r>
          </a:p>
        </p:txBody>
      </p:sp>
      <p:sp>
        <p:nvSpPr>
          <p:cNvPr name="TextBox 10" id="10"/>
          <p:cNvSpPr txBox="true"/>
          <p:nvPr/>
        </p:nvSpPr>
        <p:spPr>
          <a:xfrm rot="0">
            <a:off x="17268825" y="9210675"/>
            <a:ext cx="152400" cy="200025"/>
          </a:xfrm>
          <a:prstGeom prst="rect">
            <a:avLst/>
          </a:prstGeom>
        </p:spPr>
        <p:txBody>
          <a:bodyPr anchor="t" rtlCol="false" tIns="0" lIns="0" bIns="0" rIns="0" wrap="none">
            <a:spAutoFit/>
          </a:bodyPr>
          <a:lstStyle/>
          <a:p>
            <a:pPr algn="ctr">
              <a:lnSpc>
                <a:spcPts val="4059"/>
              </a:lnSpc>
              <a:spcBef>
                <a:spcPct val="0"/>
              </a:spcBef>
            </a:pPr>
            <a:r>
              <a:rPr lang="en-US" b="true" sz="2899">
                <a:solidFill>
                  <a:srgbClr val="000000"/>
                </a:solidFill>
                <a:latin typeface="Montserrat Bold"/>
                <a:ea typeface="Montserrat Bold"/>
                <a:cs typeface="Montserrat Bold"/>
                <a:sym typeface="Montserrat Bold"/>
              </a:rPr>
              <a:t>20</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10800000">
            <a:off x="-3116206" y="-3035149"/>
            <a:ext cx="14109642" cy="4798478"/>
            <a:chOff x="0" y="0"/>
            <a:chExt cx="15796345" cy="5372100"/>
          </a:xfrm>
        </p:grpSpPr>
        <p:sp>
          <p:nvSpPr>
            <p:cNvPr name="Freeform 3" id="3"/>
            <p:cNvSpPr/>
            <p:nvPr/>
          </p:nvSpPr>
          <p:spPr>
            <a:xfrm flipH="false" flipV="false" rot="0">
              <a:off x="0" y="0"/>
              <a:ext cx="15796344" cy="5372100"/>
            </a:xfrm>
            <a:custGeom>
              <a:avLst/>
              <a:gdLst/>
              <a:ahLst/>
              <a:cxnLst/>
              <a:rect r="r" b="b" t="t" l="l"/>
              <a:pathLst>
                <a:path h="5372100" w="15796344">
                  <a:moveTo>
                    <a:pt x="14245675" y="0"/>
                  </a:moveTo>
                  <a:lnTo>
                    <a:pt x="1550670" y="0"/>
                  </a:lnTo>
                  <a:lnTo>
                    <a:pt x="0" y="2686050"/>
                  </a:lnTo>
                  <a:lnTo>
                    <a:pt x="1550670" y="5372100"/>
                  </a:lnTo>
                  <a:lnTo>
                    <a:pt x="14245675" y="5372100"/>
                  </a:lnTo>
                  <a:lnTo>
                    <a:pt x="15796344" y="2686050"/>
                  </a:lnTo>
                  <a:lnTo>
                    <a:pt x="14245675" y="0"/>
                  </a:lnTo>
                  <a:close/>
                </a:path>
              </a:pathLst>
            </a:custGeom>
            <a:solidFill>
              <a:srgbClr val="1836B2"/>
            </a:solidFill>
          </p:spPr>
        </p:sp>
      </p:grpSp>
      <p:sp>
        <p:nvSpPr>
          <p:cNvPr name="TextBox 4" id="4"/>
          <p:cNvSpPr txBox="true"/>
          <p:nvPr/>
        </p:nvSpPr>
        <p:spPr>
          <a:xfrm rot="0">
            <a:off x="504518" y="336762"/>
            <a:ext cx="5395855" cy="1138873"/>
          </a:xfrm>
          <a:prstGeom prst="rect">
            <a:avLst/>
          </a:prstGeom>
        </p:spPr>
        <p:txBody>
          <a:bodyPr anchor="t" rtlCol="false" tIns="0" lIns="0" bIns="0" rIns="0">
            <a:spAutoFit/>
          </a:bodyPr>
          <a:lstStyle/>
          <a:p>
            <a:pPr algn="l" marL="0" indent="0" lvl="0">
              <a:lnSpc>
                <a:spcPts val="8717"/>
              </a:lnSpc>
              <a:spcBef>
                <a:spcPct val="0"/>
              </a:spcBef>
            </a:pPr>
            <a:r>
              <a:rPr lang="en-US" b="true" sz="7925">
                <a:solidFill>
                  <a:srgbClr val="FFFFFF"/>
                </a:solidFill>
                <a:latin typeface="Montserrat Bold"/>
                <a:ea typeface="Montserrat Bold"/>
                <a:cs typeface="Montserrat Bold"/>
                <a:sym typeface="Montserrat Bold"/>
              </a:rPr>
              <a:t>Interfaces</a:t>
            </a:r>
          </a:p>
        </p:txBody>
      </p:sp>
      <p:grpSp>
        <p:nvGrpSpPr>
          <p:cNvPr name="Group 5" id="5"/>
          <p:cNvGrpSpPr/>
          <p:nvPr/>
        </p:nvGrpSpPr>
        <p:grpSpPr>
          <a:xfrm rot="0">
            <a:off x="1028700" y="2351016"/>
            <a:ext cx="16754782" cy="6687424"/>
            <a:chOff x="0" y="0"/>
            <a:chExt cx="22339709" cy="8916565"/>
          </a:xfrm>
        </p:grpSpPr>
        <p:pic>
          <p:nvPicPr>
            <p:cNvPr name="Picture 6" id="6"/>
            <p:cNvPicPr>
              <a:picLocks noChangeAspect="true"/>
            </p:cNvPicPr>
            <p:nvPr/>
          </p:nvPicPr>
          <p:blipFill>
            <a:blip r:embed="rId2"/>
            <a:srcRect l="518" t="0" r="518" b="0"/>
            <a:stretch>
              <a:fillRect/>
            </a:stretch>
          </p:blipFill>
          <p:spPr>
            <a:xfrm flipH="false" flipV="false">
              <a:off x="0" y="0"/>
              <a:ext cx="22339709" cy="8916565"/>
            </a:xfrm>
            <a:prstGeom prst="rect">
              <a:avLst/>
            </a:prstGeom>
          </p:spPr>
        </p:pic>
      </p:grpSp>
      <p:grpSp>
        <p:nvGrpSpPr>
          <p:cNvPr name="Group 7" id="7"/>
          <p:cNvGrpSpPr/>
          <p:nvPr/>
        </p:nvGrpSpPr>
        <p:grpSpPr>
          <a:xfrm rot="-10800000">
            <a:off x="8230007" y="-2866125"/>
            <a:ext cx="4409979" cy="4997280"/>
            <a:chOff x="0" y="0"/>
            <a:chExt cx="4740748" cy="5372100"/>
          </a:xfrm>
        </p:grpSpPr>
        <p:sp>
          <p:nvSpPr>
            <p:cNvPr name="Freeform 8" id="8"/>
            <p:cNvSpPr/>
            <p:nvPr/>
          </p:nvSpPr>
          <p:spPr>
            <a:xfrm flipH="false" flipV="false" rot="0">
              <a:off x="0" y="0"/>
              <a:ext cx="4740748" cy="5372100"/>
            </a:xfrm>
            <a:custGeom>
              <a:avLst/>
              <a:gdLst/>
              <a:ahLst/>
              <a:cxnLst/>
              <a:rect r="r" b="b" t="t" l="l"/>
              <a:pathLst>
                <a:path h="5372100" w="4740748">
                  <a:moveTo>
                    <a:pt x="3190078" y="0"/>
                  </a:moveTo>
                  <a:lnTo>
                    <a:pt x="1550670" y="0"/>
                  </a:lnTo>
                  <a:lnTo>
                    <a:pt x="0" y="2686050"/>
                  </a:lnTo>
                  <a:lnTo>
                    <a:pt x="1550670" y="5372100"/>
                  </a:lnTo>
                  <a:lnTo>
                    <a:pt x="3190078" y="5372100"/>
                  </a:lnTo>
                  <a:lnTo>
                    <a:pt x="4740748" y="2686050"/>
                  </a:lnTo>
                  <a:lnTo>
                    <a:pt x="3190078" y="0"/>
                  </a:lnTo>
                  <a:close/>
                </a:path>
              </a:pathLst>
            </a:custGeom>
            <a:solidFill>
              <a:srgbClr val="99ACFF"/>
            </a:solidFill>
          </p:spPr>
        </p:sp>
      </p:grpSp>
      <p:sp>
        <p:nvSpPr>
          <p:cNvPr name="TextBox 9" id="9"/>
          <p:cNvSpPr txBox="true"/>
          <p:nvPr/>
        </p:nvSpPr>
        <p:spPr>
          <a:xfrm rot="0">
            <a:off x="7843233" y="9220200"/>
            <a:ext cx="2128910" cy="495300"/>
          </a:xfrm>
          <a:prstGeom prst="rect">
            <a:avLst/>
          </a:prstGeom>
        </p:spPr>
        <p:txBody>
          <a:bodyPr anchor="t" rtlCol="false" tIns="0" lIns="0" bIns="0" rIns="0">
            <a:spAutoFit/>
          </a:bodyPr>
          <a:lstStyle/>
          <a:p>
            <a:pPr algn="ctr" marL="0" indent="0" lvl="0">
              <a:lnSpc>
                <a:spcPts val="3900"/>
              </a:lnSpc>
              <a:spcBef>
                <a:spcPct val="0"/>
              </a:spcBef>
            </a:pPr>
            <a:r>
              <a:rPr lang="en-US" b="true" sz="3000" spc="-60">
                <a:solidFill>
                  <a:srgbClr val="000000"/>
                </a:solidFill>
                <a:latin typeface="Fira Sans Medium"/>
                <a:ea typeface="Fira Sans Medium"/>
                <a:cs typeface="Fira Sans Medium"/>
                <a:sym typeface="Fira Sans Medium"/>
              </a:rPr>
              <a:t>Use story 1</a:t>
            </a:r>
          </a:p>
        </p:txBody>
      </p:sp>
      <p:sp>
        <p:nvSpPr>
          <p:cNvPr name="TextBox 10" id="10"/>
          <p:cNvSpPr txBox="true"/>
          <p:nvPr/>
        </p:nvSpPr>
        <p:spPr>
          <a:xfrm rot="0">
            <a:off x="17268825" y="9210675"/>
            <a:ext cx="152400" cy="200025"/>
          </a:xfrm>
          <a:prstGeom prst="rect">
            <a:avLst/>
          </a:prstGeom>
        </p:spPr>
        <p:txBody>
          <a:bodyPr anchor="t" rtlCol="false" tIns="0" lIns="0" bIns="0" rIns="0" wrap="none">
            <a:spAutoFit/>
          </a:bodyPr>
          <a:lstStyle/>
          <a:p>
            <a:pPr algn="ctr">
              <a:lnSpc>
                <a:spcPts val="4059"/>
              </a:lnSpc>
              <a:spcBef>
                <a:spcPct val="0"/>
              </a:spcBef>
            </a:pPr>
            <a:r>
              <a:rPr lang="en-US" b="true" sz="2899">
                <a:solidFill>
                  <a:srgbClr val="000000"/>
                </a:solidFill>
                <a:latin typeface="Montserrat Bold"/>
                <a:ea typeface="Montserrat Bold"/>
                <a:cs typeface="Montserrat Bold"/>
                <a:sym typeface="Montserrat Bold"/>
              </a:rPr>
              <a:t>21</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10800000">
            <a:off x="-3116206" y="-3035149"/>
            <a:ext cx="14109642" cy="4798478"/>
            <a:chOff x="0" y="0"/>
            <a:chExt cx="15796345" cy="5372100"/>
          </a:xfrm>
        </p:grpSpPr>
        <p:sp>
          <p:nvSpPr>
            <p:cNvPr name="Freeform 3" id="3"/>
            <p:cNvSpPr/>
            <p:nvPr/>
          </p:nvSpPr>
          <p:spPr>
            <a:xfrm flipH="false" flipV="false" rot="0">
              <a:off x="0" y="0"/>
              <a:ext cx="15796344" cy="5372100"/>
            </a:xfrm>
            <a:custGeom>
              <a:avLst/>
              <a:gdLst/>
              <a:ahLst/>
              <a:cxnLst/>
              <a:rect r="r" b="b" t="t" l="l"/>
              <a:pathLst>
                <a:path h="5372100" w="15796344">
                  <a:moveTo>
                    <a:pt x="14245675" y="0"/>
                  </a:moveTo>
                  <a:lnTo>
                    <a:pt x="1550670" y="0"/>
                  </a:lnTo>
                  <a:lnTo>
                    <a:pt x="0" y="2686050"/>
                  </a:lnTo>
                  <a:lnTo>
                    <a:pt x="1550670" y="5372100"/>
                  </a:lnTo>
                  <a:lnTo>
                    <a:pt x="14245675" y="5372100"/>
                  </a:lnTo>
                  <a:lnTo>
                    <a:pt x="15796344" y="2686050"/>
                  </a:lnTo>
                  <a:lnTo>
                    <a:pt x="14245675" y="0"/>
                  </a:lnTo>
                  <a:close/>
                </a:path>
              </a:pathLst>
            </a:custGeom>
            <a:solidFill>
              <a:srgbClr val="1836B2"/>
            </a:solidFill>
          </p:spPr>
        </p:sp>
      </p:grpSp>
      <p:sp>
        <p:nvSpPr>
          <p:cNvPr name="TextBox 4" id="4"/>
          <p:cNvSpPr txBox="true"/>
          <p:nvPr/>
        </p:nvSpPr>
        <p:spPr>
          <a:xfrm rot="0">
            <a:off x="504518" y="336762"/>
            <a:ext cx="5500567" cy="1138873"/>
          </a:xfrm>
          <a:prstGeom prst="rect">
            <a:avLst/>
          </a:prstGeom>
        </p:spPr>
        <p:txBody>
          <a:bodyPr anchor="t" rtlCol="false" tIns="0" lIns="0" bIns="0" rIns="0">
            <a:spAutoFit/>
          </a:bodyPr>
          <a:lstStyle/>
          <a:p>
            <a:pPr algn="l" marL="0" indent="0" lvl="0">
              <a:lnSpc>
                <a:spcPts val="8717"/>
              </a:lnSpc>
              <a:spcBef>
                <a:spcPct val="0"/>
              </a:spcBef>
            </a:pPr>
            <a:r>
              <a:rPr lang="en-US" b="true" sz="7925">
                <a:solidFill>
                  <a:srgbClr val="FFFFFF"/>
                </a:solidFill>
                <a:latin typeface="Montserrat Bold"/>
                <a:ea typeface="Montserrat Bold"/>
                <a:cs typeface="Montserrat Bold"/>
                <a:sym typeface="Montserrat Bold"/>
              </a:rPr>
              <a:t>Interfaces</a:t>
            </a:r>
          </a:p>
        </p:txBody>
      </p:sp>
      <p:grpSp>
        <p:nvGrpSpPr>
          <p:cNvPr name="Group 5" id="5"/>
          <p:cNvGrpSpPr/>
          <p:nvPr/>
        </p:nvGrpSpPr>
        <p:grpSpPr>
          <a:xfrm rot="0">
            <a:off x="1858813" y="2129585"/>
            <a:ext cx="14570373" cy="6555865"/>
            <a:chOff x="0" y="0"/>
            <a:chExt cx="19427164" cy="8741153"/>
          </a:xfrm>
        </p:grpSpPr>
        <p:pic>
          <p:nvPicPr>
            <p:cNvPr name="Picture 6" id="6"/>
            <p:cNvPicPr>
              <a:picLocks noChangeAspect="true"/>
            </p:cNvPicPr>
            <p:nvPr/>
          </p:nvPicPr>
          <p:blipFill>
            <a:blip r:embed="rId2"/>
            <a:srcRect l="0" t="10357" r="0" b="10357"/>
            <a:stretch>
              <a:fillRect/>
            </a:stretch>
          </p:blipFill>
          <p:spPr>
            <a:xfrm flipH="false" flipV="false">
              <a:off x="0" y="0"/>
              <a:ext cx="19427164" cy="8741153"/>
            </a:xfrm>
            <a:prstGeom prst="rect">
              <a:avLst/>
            </a:prstGeom>
          </p:spPr>
        </p:pic>
      </p:grpSp>
      <p:grpSp>
        <p:nvGrpSpPr>
          <p:cNvPr name="Group 7" id="7"/>
          <p:cNvGrpSpPr/>
          <p:nvPr/>
        </p:nvGrpSpPr>
        <p:grpSpPr>
          <a:xfrm rot="-10800000">
            <a:off x="8126114" y="-2867695"/>
            <a:ext cx="4409979" cy="4997280"/>
            <a:chOff x="0" y="0"/>
            <a:chExt cx="4740748" cy="5372100"/>
          </a:xfrm>
        </p:grpSpPr>
        <p:sp>
          <p:nvSpPr>
            <p:cNvPr name="Freeform 8" id="8"/>
            <p:cNvSpPr/>
            <p:nvPr/>
          </p:nvSpPr>
          <p:spPr>
            <a:xfrm flipH="false" flipV="false" rot="0">
              <a:off x="0" y="0"/>
              <a:ext cx="4740748" cy="5372100"/>
            </a:xfrm>
            <a:custGeom>
              <a:avLst/>
              <a:gdLst/>
              <a:ahLst/>
              <a:cxnLst/>
              <a:rect r="r" b="b" t="t" l="l"/>
              <a:pathLst>
                <a:path h="5372100" w="4740748">
                  <a:moveTo>
                    <a:pt x="3190078" y="0"/>
                  </a:moveTo>
                  <a:lnTo>
                    <a:pt x="1550670" y="0"/>
                  </a:lnTo>
                  <a:lnTo>
                    <a:pt x="0" y="2686050"/>
                  </a:lnTo>
                  <a:lnTo>
                    <a:pt x="1550670" y="5372100"/>
                  </a:lnTo>
                  <a:lnTo>
                    <a:pt x="3190078" y="5372100"/>
                  </a:lnTo>
                  <a:lnTo>
                    <a:pt x="4740748" y="2686050"/>
                  </a:lnTo>
                  <a:lnTo>
                    <a:pt x="3190078" y="0"/>
                  </a:lnTo>
                  <a:close/>
                </a:path>
              </a:pathLst>
            </a:custGeom>
            <a:solidFill>
              <a:srgbClr val="99ACFF"/>
            </a:solidFill>
          </p:spPr>
        </p:sp>
      </p:grpSp>
      <p:sp>
        <p:nvSpPr>
          <p:cNvPr name="TextBox 9" id="9"/>
          <p:cNvSpPr txBox="true"/>
          <p:nvPr/>
        </p:nvSpPr>
        <p:spPr>
          <a:xfrm rot="0">
            <a:off x="7788462" y="9220200"/>
            <a:ext cx="2051574" cy="495300"/>
          </a:xfrm>
          <a:prstGeom prst="rect">
            <a:avLst/>
          </a:prstGeom>
        </p:spPr>
        <p:txBody>
          <a:bodyPr anchor="t" rtlCol="false" tIns="0" lIns="0" bIns="0" rIns="0">
            <a:spAutoFit/>
          </a:bodyPr>
          <a:lstStyle/>
          <a:p>
            <a:pPr algn="ctr" marL="0" indent="0" lvl="0">
              <a:lnSpc>
                <a:spcPts val="3900"/>
              </a:lnSpc>
              <a:spcBef>
                <a:spcPct val="0"/>
              </a:spcBef>
            </a:pPr>
            <a:r>
              <a:rPr lang="en-US" b="true" sz="3000" spc="-60">
                <a:solidFill>
                  <a:srgbClr val="000000"/>
                </a:solidFill>
                <a:latin typeface="Fira Sans Medium"/>
                <a:ea typeface="Fira Sans Medium"/>
                <a:cs typeface="Fira Sans Medium"/>
                <a:sym typeface="Fira Sans Medium"/>
              </a:rPr>
              <a:t>User story 3</a:t>
            </a:r>
          </a:p>
        </p:txBody>
      </p:sp>
      <p:sp>
        <p:nvSpPr>
          <p:cNvPr name="TextBox 10" id="10"/>
          <p:cNvSpPr txBox="true"/>
          <p:nvPr/>
        </p:nvSpPr>
        <p:spPr>
          <a:xfrm rot="0">
            <a:off x="17268825" y="9210675"/>
            <a:ext cx="152400" cy="200025"/>
          </a:xfrm>
          <a:prstGeom prst="rect">
            <a:avLst/>
          </a:prstGeom>
        </p:spPr>
        <p:txBody>
          <a:bodyPr anchor="t" rtlCol="false" tIns="0" lIns="0" bIns="0" rIns="0" wrap="none">
            <a:spAutoFit/>
          </a:bodyPr>
          <a:lstStyle/>
          <a:p>
            <a:pPr algn="ctr">
              <a:lnSpc>
                <a:spcPts val="4059"/>
              </a:lnSpc>
              <a:spcBef>
                <a:spcPct val="0"/>
              </a:spcBef>
            </a:pPr>
            <a:r>
              <a:rPr lang="en-US" b="true" sz="2899">
                <a:solidFill>
                  <a:srgbClr val="000000"/>
                </a:solidFill>
                <a:latin typeface="Montserrat Bold"/>
                <a:ea typeface="Montserrat Bold"/>
                <a:cs typeface="Montserrat Bold"/>
                <a:sym typeface="Montserrat Bold"/>
              </a:rPr>
              <a:t>22</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9020781">
            <a:off x="-1049990" y="-2293795"/>
            <a:ext cx="5777750" cy="5099688"/>
            <a:chOff x="0" y="0"/>
            <a:chExt cx="6086383" cy="5372100"/>
          </a:xfrm>
        </p:grpSpPr>
        <p:sp>
          <p:nvSpPr>
            <p:cNvPr name="Freeform 3" id="3"/>
            <p:cNvSpPr/>
            <p:nvPr/>
          </p:nvSpPr>
          <p:spPr>
            <a:xfrm flipH="false" flipV="false" rot="0">
              <a:off x="0" y="0"/>
              <a:ext cx="6086383" cy="5372100"/>
            </a:xfrm>
            <a:custGeom>
              <a:avLst/>
              <a:gdLst/>
              <a:ahLst/>
              <a:cxnLst/>
              <a:rect r="r" b="b" t="t" l="l"/>
              <a:pathLst>
                <a:path h="5372100" w="6086383">
                  <a:moveTo>
                    <a:pt x="4535713" y="0"/>
                  </a:moveTo>
                  <a:lnTo>
                    <a:pt x="1550670" y="0"/>
                  </a:lnTo>
                  <a:lnTo>
                    <a:pt x="0" y="2686050"/>
                  </a:lnTo>
                  <a:lnTo>
                    <a:pt x="1550670" y="5372100"/>
                  </a:lnTo>
                  <a:lnTo>
                    <a:pt x="4535713" y="5372100"/>
                  </a:lnTo>
                  <a:lnTo>
                    <a:pt x="6086383" y="2686050"/>
                  </a:lnTo>
                  <a:lnTo>
                    <a:pt x="4535713" y="0"/>
                  </a:lnTo>
                  <a:close/>
                </a:path>
              </a:pathLst>
            </a:custGeom>
            <a:solidFill>
              <a:srgbClr val="99ACFF"/>
            </a:solidFill>
          </p:spPr>
        </p:sp>
      </p:grpSp>
      <p:sp>
        <p:nvSpPr>
          <p:cNvPr name="Freeform 4" id="4"/>
          <p:cNvSpPr/>
          <p:nvPr/>
        </p:nvSpPr>
        <p:spPr>
          <a:xfrm flipH="false" flipV="false" rot="0">
            <a:off x="3577824" y="658558"/>
            <a:ext cx="11132353" cy="8599742"/>
          </a:xfrm>
          <a:custGeom>
            <a:avLst/>
            <a:gdLst/>
            <a:ahLst/>
            <a:cxnLst/>
            <a:rect r="r" b="b" t="t" l="l"/>
            <a:pathLst>
              <a:path h="8599742" w="11132353">
                <a:moveTo>
                  <a:pt x="0" y="0"/>
                </a:moveTo>
                <a:lnTo>
                  <a:pt x="11132352" y="0"/>
                </a:lnTo>
                <a:lnTo>
                  <a:pt x="11132352" y="8599742"/>
                </a:lnTo>
                <a:lnTo>
                  <a:pt x="0" y="8599742"/>
                </a:lnTo>
                <a:lnTo>
                  <a:pt x="0" y="0"/>
                </a:lnTo>
                <a:close/>
              </a:path>
            </a:pathLst>
          </a:custGeom>
          <a:blipFill>
            <a:blip r:embed="rId2"/>
            <a:stretch>
              <a:fillRect l="0" t="0" r="0" b="0"/>
            </a:stretch>
          </a:blipFill>
        </p:spPr>
      </p:sp>
      <p:sp>
        <p:nvSpPr>
          <p:cNvPr name="TextBox 5" id="5"/>
          <p:cNvSpPr txBox="true"/>
          <p:nvPr/>
        </p:nvSpPr>
        <p:spPr>
          <a:xfrm rot="0">
            <a:off x="303519" y="506975"/>
            <a:ext cx="4496441" cy="1138873"/>
          </a:xfrm>
          <a:prstGeom prst="rect">
            <a:avLst/>
          </a:prstGeom>
        </p:spPr>
        <p:txBody>
          <a:bodyPr anchor="t" rtlCol="false" tIns="0" lIns="0" bIns="0" rIns="0">
            <a:spAutoFit/>
          </a:bodyPr>
          <a:lstStyle/>
          <a:p>
            <a:pPr algn="l" marL="0" indent="0" lvl="0">
              <a:lnSpc>
                <a:spcPts val="8717"/>
              </a:lnSpc>
              <a:spcBef>
                <a:spcPct val="0"/>
              </a:spcBef>
            </a:pPr>
            <a:r>
              <a:rPr lang="en-US" b="true" sz="7925" spc="-245">
                <a:solidFill>
                  <a:srgbClr val="FFFFFF"/>
                </a:solidFill>
                <a:latin typeface="Montserrat Bold"/>
                <a:ea typeface="Montserrat Bold"/>
                <a:cs typeface="Montserrat Bold"/>
                <a:sym typeface="Montserrat Bold"/>
              </a:rPr>
              <a:t>Sprint 1</a:t>
            </a:r>
          </a:p>
        </p:txBody>
      </p:sp>
      <p:sp>
        <p:nvSpPr>
          <p:cNvPr name="TextBox 6" id="6"/>
          <p:cNvSpPr txBox="true"/>
          <p:nvPr/>
        </p:nvSpPr>
        <p:spPr>
          <a:xfrm rot="0">
            <a:off x="303519" y="1617272"/>
            <a:ext cx="4496441" cy="485775"/>
          </a:xfrm>
          <a:prstGeom prst="rect">
            <a:avLst/>
          </a:prstGeom>
        </p:spPr>
        <p:txBody>
          <a:bodyPr anchor="t" rtlCol="false" tIns="0" lIns="0" bIns="0" rIns="0">
            <a:spAutoFit/>
          </a:bodyPr>
          <a:lstStyle/>
          <a:p>
            <a:pPr algn="l" marL="0" indent="0" lvl="0">
              <a:lnSpc>
                <a:spcPts val="3900"/>
              </a:lnSpc>
              <a:spcBef>
                <a:spcPct val="0"/>
              </a:spcBef>
            </a:pPr>
            <a:r>
              <a:rPr lang="en-US" sz="3000" spc="-60" u="sng">
                <a:solidFill>
                  <a:srgbClr val="000000"/>
                </a:solidFill>
                <a:latin typeface="Montserrat"/>
                <a:ea typeface="Montserrat"/>
                <a:cs typeface="Montserrat"/>
                <a:sym typeface="Montserrat"/>
              </a:rPr>
              <a:t>Class Diagram</a:t>
            </a:r>
          </a:p>
        </p:txBody>
      </p:sp>
      <p:grpSp>
        <p:nvGrpSpPr>
          <p:cNvPr name="Group 7" id="7"/>
          <p:cNvGrpSpPr/>
          <p:nvPr/>
        </p:nvGrpSpPr>
        <p:grpSpPr>
          <a:xfrm rot="-10800000">
            <a:off x="-1643644" y="9951501"/>
            <a:ext cx="17768494" cy="1949023"/>
            <a:chOff x="0" y="0"/>
            <a:chExt cx="48975363" cy="5372100"/>
          </a:xfrm>
        </p:grpSpPr>
        <p:sp>
          <p:nvSpPr>
            <p:cNvPr name="Freeform 8" id="8"/>
            <p:cNvSpPr/>
            <p:nvPr/>
          </p:nvSpPr>
          <p:spPr>
            <a:xfrm flipH="false" flipV="false" rot="0">
              <a:off x="0" y="0"/>
              <a:ext cx="48975364" cy="5372100"/>
            </a:xfrm>
            <a:custGeom>
              <a:avLst/>
              <a:gdLst/>
              <a:ahLst/>
              <a:cxnLst/>
              <a:rect r="r" b="b" t="t" l="l"/>
              <a:pathLst>
                <a:path h="5372100" w="48975364">
                  <a:moveTo>
                    <a:pt x="47424693" y="0"/>
                  </a:moveTo>
                  <a:lnTo>
                    <a:pt x="1550670" y="0"/>
                  </a:lnTo>
                  <a:lnTo>
                    <a:pt x="0" y="2686050"/>
                  </a:lnTo>
                  <a:lnTo>
                    <a:pt x="1550670" y="5372100"/>
                  </a:lnTo>
                  <a:lnTo>
                    <a:pt x="47424693" y="5372100"/>
                  </a:lnTo>
                  <a:lnTo>
                    <a:pt x="48975364" y="2686050"/>
                  </a:lnTo>
                  <a:lnTo>
                    <a:pt x="47424693" y="0"/>
                  </a:lnTo>
                  <a:close/>
                </a:path>
              </a:pathLst>
            </a:custGeom>
            <a:solidFill>
              <a:srgbClr val="1836B2"/>
            </a:solidFill>
          </p:spPr>
        </p:sp>
      </p:grpSp>
      <p:grpSp>
        <p:nvGrpSpPr>
          <p:cNvPr name="Group 9" id="9"/>
          <p:cNvGrpSpPr/>
          <p:nvPr/>
        </p:nvGrpSpPr>
        <p:grpSpPr>
          <a:xfrm rot="-10800000">
            <a:off x="14470513" y="8600672"/>
            <a:ext cx="4305111" cy="3013773"/>
            <a:chOff x="0" y="0"/>
            <a:chExt cx="7673930" cy="5372100"/>
          </a:xfrm>
        </p:grpSpPr>
        <p:sp>
          <p:nvSpPr>
            <p:cNvPr name="Freeform 10" id="10"/>
            <p:cNvSpPr/>
            <p:nvPr/>
          </p:nvSpPr>
          <p:spPr>
            <a:xfrm flipH="false" flipV="false" rot="0">
              <a:off x="0" y="0"/>
              <a:ext cx="7673930" cy="5372100"/>
            </a:xfrm>
            <a:custGeom>
              <a:avLst/>
              <a:gdLst/>
              <a:ahLst/>
              <a:cxnLst/>
              <a:rect r="r" b="b" t="t" l="l"/>
              <a:pathLst>
                <a:path h="5372100" w="7673930">
                  <a:moveTo>
                    <a:pt x="6123260" y="0"/>
                  </a:moveTo>
                  <a:lnTo>
                    <a:pt x="1550670" y="0"/>
                  </a:lnTo>
                  <a:lnTo>
                    <a:pt x="0" y="2686050"/>
                  </a:lnTo>
                  <a:lnTo>
                    <a:pt x="1550670" y="5372100"/>
                  </a:lnTo>
                  <a:lnTo>
                    <a:pt x="6123260" y="5372100"/>
                  </a:lnTo>
                  <a:lnTo>
                    <a:pt x="7673930" y="2686050"/>
                  </a:lnTo>
                  <a:lnTo>
                    <a:pt x="6123260" y="0"/>
                  </a:lnTo>
                  <a:close/>
                </a:path>
              </a:pathLst>
            </a:custGeom>
            <a:solidFill>
              <a:srgbClr val="99ACFF"/>
            </a:solidFill>
          </p:spPr>
        </p:sp>
      </p:grpSp>
      <p:sp>
        <p:nvSpPr>
          <p:cNvPr name="TextBox 11" id="11"/>
          <p:cNvSpPr txBox="true"/>
          <p:nvPr/>
        </p:nvSpPr>
        <p:spPr>
          <a:xfrm rot="0">
            <a:off x="17268825" y="9210675"/>
            <a:ext cx="152400" cy="200025"/>
          </a:xfrm>
          <a:prstGeom prst="rect">
            <a:avLst/>
          </a:prstGeom>
        </p:spPr>
        <p:txBody>
          <a:bodyPr anchor="t" rtlCol="false" tIns="0" lIns="0" bIns="0" rIns="0" wrap="none">
            <a:spAutoFit/>
          </a:bodyPr>
          <a:lstStyle/>
          <a:p>
            <a:pPr algn="ctr">
              <a:lnSpc>
                <a:spcPts val="4059"/>
              </a:lnSpc>
              <a:spcBef>
                <a:spcPct val="0"/>
              </a:spcBef>
            </a:pPr>
            <a:r>
              <a:rPr lang="en-US" b="true" sz="2899">
                <a:solidFill>
                  <a:srgbClr val="000000"/>
                </a:solidFill>
                <a:latin typeface="Montserrat Bold"/>
                <a:ea typeface="Montserrat Bold"/>
                <a:cs typeface="Montserrat Bold"/>
                <a:sym typeface="Montserrat Bold"/>
              </a:rPr>
              <a:t>23</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152424" y="1443346"/>
            <a:ext cx="13983152" cy="8232581"/>
          </a:xfrm>
          <a:custGeom>
            <a:avLst/>
            <a:gdLst/>
            <a:ahLst/>
            <a:cxnLst/>
            <a:rect r="r" b="b" t="t" l="l"/>
            <a:pathLst>
              <a:path h="8232581" w="13983152">
                <a:moveTo>
                  <a:pt x="0" y="0"/>
                </a:moveTo>
                <a:lnTo>
                  <a:pt x="13983152" y="0"/>
                </a:lnTo>
                <a:lnTo>
                  <a:pt x="13983152" y="8232581"/>
                </a:lnTo>
                <a:lnTo>
                  <a:pt x="0" y="8232581"/>
                </a:lnTo>
                <a:lnTo>
                  <a:pt x="0" y="0"/>
                </a:lnTo>
                <a:close/>
              </a:path>
            </a:pathLst>
          </a:custGeom>
          <a:blipFill>
            <a:blip r:embed="rId2"/>
            <a:stretch>
              <a:fillRect l="0" t="0" r="0" b="0"/>
            </a:stretch>
          </a:blipFill>
        </p:spPr>
      </p:sp>
      <p:grpSp>
        <p:nvGrpSpPr>
          <p:cNvPr name="Group 3" id="3"/>
          <p:cNvGrpSpPr/>
          <p:nvPr/>
        </p:nvGrpSpPr>
        <p:grpSpPr>
          <a:xfrm rot="-10800000">
            <a:off x="-1643644" y="9951501"/>
            <a:ext cx="17768494" cy="1949023"/>
            <a:chOff x="0" y="0"/>
            <a:chExt cx="48975363" cy="5372100"/>
          </a:xfrm>
        </p:grpSpPr>
        <p:sp>
          <p:nvSpPr>
            <p:cNvPr name="Freeform 4" id="4"/>
            <p:cNvSpPr/>
            <p:nvPr/>
          </p:nvSpPr>
          <p:spPr>
            <a:xfrm flipH="false" flipV="false" rot="0">
              <a:off x="0" y="0"/>
              <a:ext cx="48975364" cy="5372100"/>
            </a:xfrm>
            <a:custGeom>
              <a:avLst/>
              <a:gdLst/>
              <a:ahLst/>
              <a:cxnLst/>
              <a:rect r="r" b="b" t="t" l="l"/>
              <a:pathLst>
                <a:path h="5372100" w="48975364">
                  <a:moveTo>
                    <a:pt x="47424693" y="0"/>
                  </a:moveTo>
                  <a:lnTo>
                    <a:pt x="1550670" y="0"/>
                  </a:lnTo>
                  <a:lnTo>
                    <a:pt x="0" y="2686050"/>
                  </a:lnTo>
                  <a:lnTo>
                    <a:pt x="1550670" y="5372100"/>
                  </a:lnTo>
                  <a:lnTo>
                    <a:pt x="47424693" y="5372100"/>
                  </a:lnTo>
                  <a:lnTo>
                    <a:pt x="48975364" y="2686050"/>
                  </a:lnTo>
                  <a:lnTo>
                    <a:pt x="47424693" y="0"/>
                  </a:lnTo>
                  <a:close/>
                </a:path>
              </a:pathLst>
            </a:custGeom>
            <a:solidFill>
              <a:srgbClr val="1836B2"/>
            </a:solidFill>
          </p:spPr>
        </p:sp>
      </p:grpSp>
      <p:grpSp>
        <p:nvGrpSpPr>
          <p:cNvPr name="Group 5" id="5"/>
          <p:cNvGrpSpPr/>
          <p:nvPr/>
        </p:nvGrpSpPr>
        <p:grpSpPr>
          <a:xfrm rot="-10800000">
            <a:off x="14470513" y="8600672"/>
            <a:ext cx="4305111" cy="3013773"/>
            <a:chOff x="0" y="0"/>
            <a:chExt cx="7673930" cy="5372100"/>
          </a:xfrm>
        </p:grpSpPr>
        <p:sp>
          <p:nvSpPr>
            <p:cNvPr name="Freeform 6" id="6"/>
            <p:cNvSpPr/>
            <p:nvPr/>
          </p:nvSpPr>
          <p:spPr>
            <a:xfrm flipH="false" flipV="false" rot="0">
              <a:off x="0" y="0"/>
              <a:ext cx="7673930" cy="5372100"/>
            </a:xfrm>
            <a:custGeom>
              <a:avLst/>
              <a:gdLst/>
              <a:ahLst/>
              <a:cxnLst/>
              <a:rect r="r" b="b" t="t" l="l"/>
              <a:pathLst>
                <a:path h="5372100" w="7673930">
                  <a:moveTo>
                    <a:pt x="6123260" y="0"/>
                  </a:moveTo>
                  <a:lnTo>
                    <a:pt x="1550670" y="0"/>
                  </a:lnTo>
                  <a:lnTo>
                    <a:pt x="0" y="2686050"/>
                  </a:lnTo>
                  <a:lnTo>
                    <a:pt x="1550670" y="5372100"/>
                  </a:lnTo>
                  <a:lnTo>
                    <a:pt x="6123260" y="5372100"/>
                  </a:lnTo>
                  <a:lnTo>
                    <a:pt x="7673930" y="2686050"/>
                  </a:lnTo>
                  <a:lnTo>
                    <a:pt x="6123260" y="0"/>
                  </a:lnTo>
                  <a:close/>
                </a:path>
              </a:pathLst>
            </a:custGeom>
            <a:solidFill>
              <a:srgbClr val="99ACFF"/>
            </a:solidFill>
          </p:spPr>
        </p:sp>
      </p:grpSp>
      <p:grpSp>
        <p:nvGrpSpPr>
          <p:cNvPr name="Group 7" id="7"/>
          <p:cNvGrpSpPr/>
          <p:nvPr/>
        </p:nvGrpSpPr>
        <p:grpSpPr>
          <a:xfrm rot="-9020781">
            <a:off x="-1049990" y="-2293795"/>
            <a:ext cx="5777750" cy="5099688"/>
            <a:chOff x="0" y="0"/>
            <a:chExt cx="6086383" cy="5372100"/>
          </a:xfrm>
        </p:grpSpPr>
        <p:sp>
          <p:nvSpPr>
            <p:cNvPr name="Freeform 8" id="8"/>
            <p:cNvSpPr/>
            <p:nvPr/>
          </p:nvSpPr>
          <p:spPr>
            <a:xfrm flipH="false" flipV="false" rot="0">
              <a:off x="0" y="0"/>
              <a:ext cx="6086383" cy="5372100"/>
            </a:xfrm>
            <a:custGeom>
              <a:avLst/>
              <a:gdLst/>
              <a:ahLst/>
              <a:cxnLst/>
              <a:rect r="r" b="b" t="t" l="l"/>
              <a:pathLst>
                <a:path h="5372100" w="6086383">
                  <a:moveTo>
                    <a:pt x="4535713" y="0"/>
                  </a:moveTo>
                  <a:lnTo>
                    <a:pt x="1550670" y="0"/>
                  </a:lnTo>
                  <a:lnTo>
                    <a:pt x="0" y="2686050"/>
                  </a:lnTo>
                  <a:lnTo>
                    <a:pt x="1550670" y="5372100"/>
                  </a:lnTo>
                  <a:lnTo>
                    <a:pt x="4535713" y="5372100"/>
                  </a:lnTo>
                  <a:lnTo>
                    <a:pt x="6086383" y="2686050"/>
                  </a:lnTo>
                  <a:lnTo>
                    <a:pt x="4535713" y="0"/>
                  </a:lnTo>
                  <a:close/>
                </a:path>
              </a:pathLst>
            </a:custGeom>
            <a:solidFill>
              <a:srgbClr val="99ACFF"/>
            </a:solidFill>
          </p:spPr>
        </p:sp>
      </p:grpSp>
      <p:sp>
        <p:nvSpPr>
          <p:cNvPr name="TextBox 9" id="9"/>
          <p:cNvSpPr txBox="true"/>
          <p:nvPr/>
        </p:nvSpPr>
        <p:spPr>
          <a:xfrm rot="0">
            <a:off x="303519" y="506975"/>
            <a:ext cx="4496441" cy="1138873"/>
          </a:xfrm>
          <a:prstGeom prst="rect">
            <a:avLst/>
          </a:prstGeom>
        </p:spPr>
        <p:txBody>
          <a:bodyPr anchor="t" rtlCol="false" tIns="0" lIns="0" bIns="0" rIns="0">
            <a:spAutoFit/>
          </a:bodyPr>
          <a:lstStyle/>
          <a:p>
            <a:pPr algn="l" marL="0" indent="0" lvl="0">
              <a:lnSpc>
                <a:spcPts val="8717"/>
              </a:lnSpc>
              <a:spcBef>
                <a:spcPct val="0"/>
              </a:spcBef>
            </a:pPr>
            <a:r>
              <a:rPr lang="en-US" b="true" sz="7925" spc="-245">
                <a:solidFill>
                  <a:srgbClr val="FFFFFF"/>
                </a:solidFill>
                <a:latin typeface="Montserrat Bold"/>
                <a:ea typeface="Montserrat Bold"/>
                <a:cs typeface="Montserrat Bold"/>
                <a:sym typeface="Montserrat Bold"/>
              </a:rPr>
              <a:t>Sprint 1</a:t>
            </a:r>
          </a:p>
        </p:txBody>
      </p:sp>
      <p:sp>
        <p:nvSpPr>
          <p:cNvPr name="TextBox 10" id="10"/>
          <p:cNvSpPr txBox="true"/>
          <p:nvPr/>
        </p:nvSpPr>
        <p:spPr>
          <a:xfrm rot="0">
            <a:off x="303519" y="1617272"/>
            <a:ext cx="4496441" cy="485775"/>
          </a:xfrm>
          <a:prstGeom prst="rect">
            <a:avLst/>
          </a:prstGeom>
        </p:spPr>
        <p:txBody>
          <a:bodyPr anchor="t" rtlCol="false" tIns="0" lIns="0" bIns="0" rIns="0">
            <a:spAutoFit/>
          </a:bodyPr>
          <a:lstStyle/>
          <a:p>
            <a:pPr algn="l" marL="0" indent="0" lvl="0">
              <a:lnSpc>
                <a:spcPts val="3900"/>
              </a:lnSpc>
              <a:spcBef>
                <a:spcPct val="0"/>
              </a:spcBef>
            </a:pPr>
            <a:r>
              <a:rPr lang="en-US" sz="3000" spc="-60" u="sng">
                <a:solidFill>
                  <a:srgbClr val="000000"/>
                </a:solidFill>
                <a:latin typeface="Montserrat"/>
                <a:ea typeface="Montserrat"/>
                <a:cs typeface="Montserrat"/>
                <a:sym typeface="Montserrat"/>
              </a:rPr>
              <a:t>Sequence Diagram</a:t>
            </a:r>
          </a:p>
        </p:txBody>
      </p:sp>
      <p:sp>
        <p:nvSpPr>
          <p:cNvPr name="TextBox 11" id="11"/>
          <p:cNvSpPr txBox="true"/>
          <p:nvPr/>
        </p:nvSpPr>
        <p:spPr>
          <a:xfrm rot="0">
            <a:off x="17268825" y="9210675"/>
            <a:ext cx="152400" cy="200025"/>
          </a:xfrm>
          <a:prstGeom prst="rect">
            <a:avLst/>
          </a:prstGeom>
        </p:spPr>
        <p:txBody>
          <a:bodyPr anchor="t" rtlCol="false" tIns="0" lIns="0" bIns="0" rIns="0" wrap="none">
            <a:spAutoFit/>
          </a:bodyPr>
          <a:lstStyle/>
          <a:p>
            <a:pPr algn="ctr">
              <a:lnSpc>
                <a:spcPts val="4059"/>
              </a:lnSpc>
              <a:spcBef>
                <a:spcPct val="0"/>
              </a:spcBef>
            </a:pPr>
            <a:r>
              <a:rPr lang="en-US" b="true" sz="2899">
                <a:solidFill>
                  <a:srgbClr val="000000"/>
                </a:solidFill>
                <a:latin typeface="Montserrat Bold"/>
                <a:ea typeface="Montserrat Bold"/>
                <a:cs typeface="Montserrat Bold"/>
                <a:sym typeface="Montserrat Bold"/>
              </a:rPr>
              <a:t>24</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10800000">
            <a:off x="13983875" y="-3866040"/>
            <a:ext cx="4963124" cy="5502224"/>
            <a:chOff x="0" y="0"/>
            <a:chExt cx="4845749" cy="5372100"/>
          </a:xfrm>
        </p:grpSpPr>
        <p:sp>
          <p:nvSpPr>
            <p:cNvPr name="Freeform 3" id="3"/>
            <p:cNvSpPr/>
            <p:nvPr/>
          </p:nvSpPr>
          <p:spPr>
            <a:xfrm flipH="false" flipV="false" rot="0">
              <a:off x="0" y="0"/>
              <a:ext cx="4845749" cy="5372100"/>
            </a:xfrm>
            <a:custGeom>
              <a:avLst/>
              <a:gdLst/>
              <a:ahLst/>
              <a:cxnLst/>
              <a:rect r="r" b="b" t="t" l="l"/>
              <a:pathLst>
                <a:path h="5372100" w="4845749">
                  <a:moveTo>
                    <a:pt x="3295079" y="0"/>
                  </a:moveTo>
                  <a:lnTo>
                    <a:pt x="1550670" y="0"/>
                  </a:lnTo>
                  <a:lnTo>
                    <a:pt x="0" y="2686050"/>
                  </a:lnTo>
                  <a:lnTo>
                    <a:pt x="1550670" y="5372100"/>
                  </a:lnTo>
                  <a:lnTo>
                    <a:pt x="3295079" y="5372100"/>
                  </a:lnTo>
                  <a:lnTo>
                    <a:pt x="4845749" y="2686050"/>
                  </a:lnTo>
                  <a:lnTo>
                    <a:pt x="3295079" y="0"/>
                  </a:lnTo>
                  <a:close/>
                </a:path>
              </a:pathLst>
            </a:custGeom>
            <a:solidFill>
              <a:srgbClr val="99ACFF"/>
            </a:solidFill>
          </p:spPr>
        </p:sp>
      </p:grpSp>
      <p:grpSp>
        <p:nvGrpSpPr>
          <p:cNvPr name="Group 4" id="4"/>
          <p:cNvGrpSpPr/>
          <p:nvPr/>
        </p:nvGrpSpPr>
        <p:grpSpPr>
          <a:xfrm rot="-10800000">
            <a:off x="-2764207" y="-3000664"/>
            <a:ext cx="18492627" cy="5502224"/>
            <a:chOff x="0" y="0"/>
            <a:chExt cx="18055289" cy="5372100"/>
          </a:xfrm>
        </p:grpSpPr>
        <p:sp>
          <p:nvSpPr>
            <p:cNvPr name="Freeform 5" id="5"/>
            <p:cNvSpPr/>
            <p:nvPr/>
          </p:nvSpPr>
          <p:spPr>
            <a:xfrm flipH="false" flipV="false" rot="0">
              <a:off x="0" y="0"/>
              <a:ext cx="18055289" cy="5372100"/>
            </a:xfrm>
            <a:custGeom>
              <a:avLst/>
              <a:gdLst/>
              <a:ahLst/>
              <a:cxnLst/>
              <a:rect r="r" b="b" t="t" l="l"/>
              <a:pathLst>
                <a:path h="5372100" w="18055289">
                  <a:moveTo>
                    <a:pt x="16504619" y="0"/>
                  </a:moveTo>
                  <a:lnTo>
                    <a:pt x="1550670" y="0"/>
                  </a:lnTo>
                  <a:lnTo>
                    <a:pt x="0" y="2686050"/>
                  </a:lnTo>
                  <a:lnTo>
                    <a:pt x="1550670" y="5372100"/>
                  </a:lnTo>
                  <a:lnTo>
                    <a:pt x="16504619" y="5372100"/>
                  </a:lnTo>
                  <a:lnTo>
                    <a:pt x="18055289" y="2686050"/>
                  </a:lnTo>
                  <a:lnTo>
                    <a:pt x="16504619" y="0"/>
                  </a:lnTo>
                  <a:close/>
                </a:path>
              </a:pathLst>
            </a:custGeom>
            <a:solidFill>
              <a:srgbClr val="1836B2"/>
            </a:solidFill>
          </p:spPr>
        </p:sp>
      </p:grpSp>
      <p:graphicFrame>
        <p:nvGraphicFramePr>
          <p:cNvPr name="Table 6" id="6"/>
          <p:cNvGraphicFramePr>
            <a:graphicFrameLocks noGrp="true"/>
          </p:cNvGraphicFramePr>
          <p:nvPr/>
        </p:nvGraphicFramePr>
        <p:xfrm>
          <a:off x="2049024" y="3086100"/>
          <a:ext cx="14189953" cy="6710350"/>
        </p:xfrm>
        <a:graphic>
          <a:graphicData uri="http://schemas.openxmlformats.org/drawingml/2006/table">
            <a:tbl>
              <a:tblPr/>
              <a:tblGrid>
                <a:gridCol w="3911567"/>
                <a:gridCol w="4953739"/>
                <a:gridCol w="5324647"/>
              </a:tblGrid>
              <a:tr h="1470424">
                <a:tc>
                  <a:txBody>
                    <a:bodyPr anchor="t" rtlCol="false"/>
                    <a:lstStyle/>
                    <a:p>
                      <a:pPr algn="r">
                        <a:lnSpc>
                          <a:spcPts val="5179"/>
                        </a:lnSpc>
                        <a:defRPr/>
                      </a:pPr>
                      <a:r>
                        <a:rPr lang="en-US" b="true" sz="3699" spc="-247">
                          <a:solidFill>
                            <a:srgbClr val="FFFFFF"/>
                          </a:solidFill>
                          <a:latin typeface="Montserrat Bold"/>
                          <a:ea typeface="Montserrat Bold"/>
                          <a:cs typeface="Montserrat Bold"/>
                          <a:sym typeface="Montserrat Bold"/>
                        </a:rPr>
                        <a:t>        Went Good</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3954A3"/>
                    </a:solidFill>
                  </a:tcPr>
                </a:tc>
                <a:tc>
                  <a:txBody>
                    <a:bodyPr anchor="t" rtlCol="false"/>
                    <a:lstStyle/>
                    <a:p>
                      <a:pPr algn="ctr">
                        <a:lnSpc>
                          <a:spcPts val="5599"/>
                        </a:lnSpc>
                        <a:defRPr/>
                      </a:pPr>
                      <a:r>
                        <a:rPr lang="en-US" sz="3999" b="true">
                          <a:solidFill>
                            <a:srgbClr val="FFFFFF"/>
                          </a:solidFill>
                          <a:latin typeface="Montserrat Bold"/>
                          <a:ea typeface="Montserrat Bold"/>
                          <a:cs typeface="Montserrat Bold"/>
                          <a:sym typeface="Montserrat Bold"/>
                        </a:rPr>
                        <a:t>   To Improve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3954A3"/>
                    </a:solidFill>
                  </a:tcPr>
                </a:tc>
                <a:tc>
                  <a:txBody>
                    <a:bodyPr anchor="t" rtlCol="false"/>
                    <a:lstStyle/>
                    <a:p>
                      <a:pPr algn="ctr">
                        <a:lnSpc>
                          <a:spcPts val="5599"/>
                        </a:lnSpc>
                        <a:defRPr/>
                      </a:pPr>
                      <a:r>
                        <a:rPr lang="en-US" sz="3999" b="true">
                          <a:solidFill>
                            <a:srgbClr val="FFFFFF"/>
                          </a:solidFill>
                          <a:latin typeface="Montserrat Bold"/>
                          <a:ea typeface="Montserrat Bold"/>
                          <a:cs typeface="Montserrat Bold"/>
                          <a:sym typeface="Montserrat Bold"/>
                        </a:rPr>
                        <a:t>Action Plan</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3954A3"/>
                    </a:solidFill>
                  </a:tcPr>
                </a:tc>
              </a:tr>
              <a:tr h="5239926">
                <a:tc>
                  <a:txBody>
                    <a:bodyPr anchor="t" rtlCol="false"/>
                    <a:lstStyle/>
                    <a:p>
                      <a:pPr algn="l">
                        <a:lnSpc>
                          <a:spcPts val="4339"/>
                        </a:lnSpc>
                        <a:defRPr/>
                      </a:pPr>
                      <a:r>
                        <a:rPr lang="en-US" sz="3099">
                          <a:solidFill>
                            <a:srgbClr val="000000"/>
                          </a:solidFill>
                          <a:latin typeface="Montserrat"/>
                          <a:ea typeface="Montserrat"/>
                          <a:cs typeface="Montserrat"/>
                          <a:sym typeface="Montserrat"/>
                        </a:rPr>
                        <a:t>-Communication</a:t>
                      </a:r>
                      <a:endParaRPr lang="en-US" sz="1100"/>
                    </a:p>
                    <a:p>
                      <a:pPr algn="l">
                        <a:lnSpc>
                          <a:spcPts val="1960"/>
                        </a:lnSpc>
                      </a:pP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4199"/>
                        </a:lnSpc>
                        <a:defRPr/>
                      </a:pPr>
                      <a:endParaRPr lang="en-US" sz="1100"/>
                    </a:p>
                    <a:p>
                      <a:pPr algn="l">
                        <a:lnSpc>
                          <a:spcPts val="4199"/>
                        </a:lnSpc>
                      </a:pPr>
                      <a:r>
                        <a:rPr lang="en-US" sz="2999">
                          <a:solidFill>
                            <a:srgbClr val="000000"/>
                          </a:solidFill>
                          <a:latin typeface="Montserrat"/>
                          <a:ea typeface="Montserrat"/>
                          <a:cs typeface="Montserrat"/>
                          <a:sym typeface="Montserrat"/>
                        </a:rPr>
                        <a:t>  -Effort Estimation</a:t>
                      </a:r>
                    </a:p>
                    <a:p>
                      <a:pPr algn="l">
                        <a:lnSpc>
                          <a:spcPts val="4199"/>
                        </a:lnSpc>
                      </a:pPr>
                      <a:r>
                        <a:rPr lang="en-US" sz="2999">
                          <a:solidFill>
                            <a:srgbClr val="000000"/>
                          </a:solidFill>
                          <a:latin typeface="Montserrat"/>
                          <a:ea typeface="Montserrat"/>
                          <a:cs typeface="Montserrat"/>
                          <a:sym typeface="Montserrat"/>
                        </a:rPr>
                        <a:t>  -Stress Management</a:t>
                      </a:r>
                    </a:p>
                    <a:p>
                      <a:pPr algn="l">
                        <a:lnSpc>
                          <a:spcPts val="4199"/>
                        </a:lnSpc>
                      </a:pPr>
                      <a:r>
                        <a:rPr lang="en-US" sz="2999">
                          <a:solidFill>
                            <a:srgbClr val="000000"/>
                          </a:solidFill>
                          <a:latin typeface="Montserrat"/>
                          <a:ea typeface="Montserrat"/>
                          <a:cs typeface="Montserrat"/>
                          <a:sym typeface="Montserrat"/>
                        </a:rPr>
                        <a:t>  -Time Management</a:t>
                      </a:r>
                    </a:p>
                    <a:p>
                      <a:pPr algn="l">
                        <a:lnSpc>
                          <a:spcPts val="4199"/>
                        </a:lnSpc>
                      </a:pPr>
                      <a:r>
                        <a:rPr lang="en-US" sz="2999">
                          <a:solidFill>
                            <a:srgbClr val="000000"/>
                          </a:solidFill>
                          <a:latin typeface="Montserrat"/>
                          <a:ea typeface="Montserrat"/>
                          <a:cs typeface="Montserrat"/>
                          <a:sym typeface="Montserrat"/>
                        </a:rPr>
                        <a:t>  -Better Problem Handling </a:t>
                      </a:r>
                    </a:p>
                    <a:p>
                      <a:pPr algn="l">
                        <a:lnSpc>
                          <a:spcPts val="4199"/>
                        </a:lnSpc>
                      </a:pPr>
                      <a:r>
                        <a:rPr lang="en-US" sz="2999">
                          <a:solidFill>
                            <a:srgbClr val="000000"/>
                          </a:solidFill>
                          <a:latin typeface="Montserrat"/>
                          <a:ea typeface="Montserrat"/>
                          <a:cs typeface="Montserrat"/>
                          <a:sym typeface="Montserrat"/>
                        </a:rPr>
                        <a:t>  -Resolve Punctuality issues</a:t>
                      </a:r>
                    </a:p>
                    <a:p>
                      <a:pPr algn="ctr">
                        <a:lnSpc>
                          <a:spcPts val="4199"/>
                        </a:lnSpc>
                      </a:pP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just">
                        <a:lnSpc>
                          <a:spcPts val="4199"/>
                        </a:lnSpc>
                        <a:defRPr/>
                      </a:pPr>
                      <a:r>
                        <a:rPr lang="en-US" sz="2999">
                          <a:solidFill>
                            <a:srgbClr val="000000"/>
                          </a:solidFill>
                          <a:latin typeface="Montserrat"/>
                          <a:ea typeface="Montserrat"/>
                          <a:cs typeface="Montserrat"/>
                          <a:sym typeface="Montserrat"/>
                        </a:rPr>
                        <a:t>-Set Channels for Daily Scrum</a:t>
                      </a:r>
                      <a:endParaRPr lang="en-US" sz="1100"/>
                    </a:p>
                    <a:p>
                      <a:pPr algn="just">
                        <a:lnSpc>
                          <a:spcPts val="4199"/>
                        </a:lnSpc>
                      </a:pPr>
                      <a:r>
                        <a:rPr lang="en-US" sz="2999">
                          <a:solidFill>
                            <a:srgbClr val="000000"/>
                          </a:solidFill>
                          <a:latin typeface="Montserrat"/>
                          <a:ea typeface="Montserrat"/>
                          <a:cs typeface="Montserrat"/>
                          <a:sym typeface="Montserrat"/>
                        </a:rPr>
                        <a:t>-Set Deadline for meets</a:t>
                      </a:r>
                    </a:p>
                    <a:p>
                      <a:pPr algn="just">
                        <a:lnSpc>
                          <a:spcPts val="4199"/>
                        </a:lnSpc>
                      </a:pPr>
                      <a:r>
                        <a:rPr lang="en-US" sz="2999">
                          <a:solidFill>
                            <a:srgbClr val="000000"/>
                          </a:solidFill>
                          <a:latin typeface="Montserrat"/>
                          <a:ea typeface="Montserrat"/>
                          <a:cs typeface="Montserrat"/>
                          <a:sym typeface="Montserrat"/>
                        </a:rPr>
                        <a:t>-Do better research before assigning point estimation</a:t>
                      </a: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sp>
        <p:nvSpPr>
          <p:cNvPr name="TextBox 7" id="7"/>
          <p:cNvSpPr txBox="true"/>
          <p:nvPr/>
        </p:nvSpPr>
        <p:spPr>
          <a:xfrm rot="0">
            <a:off x="1028700" y="897678"/>
            <a:ext cx="9880876" cy="738505"/>
          </a:xfrm>
          <a:prstGeom prst="rect">
            <a:avLst/>
          </a:prstGeom>
        </p:spPr>
        <p:txBody>
          <a:bodyPr anchor="t" rtlCol="false" tIns="0" lIns="0" bIns="0" rIns="0">
            <a:spAutoFit/>
          </a:bodyPr>
          <a:lstStyle/>
          <a:p>
            <a:pPr algn="l" marL="0" indent="0" lvl="0">
              <a:lnSpc>
                <a:spcPts val="6019"/>
              </a:lnSpc>
              <a:spcBef>
                <a:spcPct val="0"/>
              </a:spcBef>
            </a:pPr>
            <a:r>
              <a:rPr lang="en-US" b="true" sz="4299">
                <a:solidFill>
                  <a:srgbClr val="FFFFFF"/>
                </a:solidFill>
                <a:latin typeface="Montserrat Bold"/>
                <a:ea typeface="Montserrat Bold"/>
                <a:cs typeface="Montserrat Bold"/>
                <a:sym typeface="Montserrat Bold"/>
              </a:rPr>
              <a:t>Retrospective Table </a:t>
            </a:r>
          </a:p>
        </p:txBody>
      </p:sp>
      <p:sp>
        <p:nvSpPr>
          <p:cNvPr name="Freeform 8" id="8"/>
          <p:cNvSpPr/>
          <p:nvPr/>
        </p:nvSpPr>
        <p:spPr>
          <a:xfrm flipH="false" flipV="false" rot="0">
            <a:off x="2256810" y="3551124"/>
            <a:ext cx="886324" cy="507622"/>
          </a:xfrm>
          <a:custGeom>
            <a:avLst/>
            <a:gdLst/>
            <a:ahLst/>
            <a:cxnLst/>
            <a:rect r="r" b="b" t="t" l="l"/>
            <a:pathLst>
              <a:path h="507622" w="886324">
                <a:moveTo>
                  <a:pt x="0" y="0"/>
                </a:moveTo>
                <a:lnTo>
                  <a:pt x="886324" y="0"/>
                </a:lnTo>
                <a:lnTo>
                  <a:pt x="886324" y="507622"/>
                </a:lnTo>
                <a:lnTo>
                  <a:pt x="0" y="50762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6274954" y="3442465"/>
            <a:ext cx="699165" cy="717426"/>
          </a:xfrm>
          <a:custGeom>
            <a:avLst/>
            <a:gdLst/>
            <a:ahLst/>
            <a:cxnLst/>
            <a:rect r="r" b="b" t="t" l="l"/>
            <a:pathLst>
              <a:path h="717426" w="699165">
                <a:moveTo>
                  <a:pt x="0" y="0"/>
                </a:moveTo>
                <a:lnTo>
                  <a:pt x="699164" y="0"/>
                </a:lnTo>
                <a:lnTo>
                  <a:pt x="699164" y="717426"/>
                </a:lnTo>
                <a:lnTo>
                  <a:pt x="0" y="71742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11282505" y="3442465"/>
            <a:ext cx="609339" cy="677043"/>
          </a:xfrm>
          <a:custGeom>
            <a:avLst/>
            <a:gdLst/>
            <a:ahLst/>
            <a:cxnLst/>
            <a:rect r="r" b="b" t="t" l="l"/>
            <a:pathLst>
              <a:path h="677043" w="609339">
                <a:moveTo>
                  <a:pt x="0" y="0"/>
                </a:moveTo>
                <a:lnTo>
                  <a:pt x="609339" y="0"/>
                </a:lnTo>
                <a:lnTo>
                  <a:pt x="609339" y="677043"/>
                </a:lnTo>
                <a:lnTo>
                  <a:pt x="0" y="67704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1" id="11"/>
          <p:cNvSpPr txBox="true"/>
          <p:nvPr/>
        </p:nvSpPr>
        <p:spPr>
          <a:xfrm rot="0">
            <a:off x="17268825" y="9210675"/>
            <a:ext cx="152400" cy="200025"/>
          </a:xfrm>
          <a:prstGeom prst="rect">
            <a:avLst/>
          </a:prstGeom>
        </p:spPr>
        <p:txBody>
          <a:bodyPr anchor="t" rtlCol="false" tIns="0" lIns="0" bIns="0" rIns="0" wrap="none">
            <a:spAutoFit/>
          </a:bodyPr>
          <a:lstStyle/>
          <a:p>
            <a:pPr algn="ctr">
              <a:lnSpc>
                <a:spcPts val="4059"/>
              </a:lnSpc>
              <a:spcBef>
                <a:spcPct val="0"/>
              </a:spcBef>
            </a:pPr>
            <a:r>
              <a:rPr lang="en-US" b="true" sz="2899">
                <a:solidFill>
                  <a:srgbClr val="000000"/>
                </a:solidFill>
                <a:latin typeface="Montserrat Bold"/>
                <a:ea typeface="Montserrat Bold"/>
                <a:cs typeface="Montserrat Bold"/>
                <a:sym typeface="Montserrat Bold"/>
              </a:rPr>
              <a:t>25</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10800000">
            <a:off x="-2586413" y="-1458975"/>
            <a:ext cx="9822161" cy="6226137"/>
            <a:chOff x="0" y="0"/>
            <a:chExt cx="8474859" cy="5372100"/>
          </a:xfrm>
        </p:grpSpPr>
        <p:sp>
          <p:nvSpPr>
            <p:cNvPr name="Freeform 3" id="3"/>
            <p:cNvSpPr/>
            <p:nvPr/>
          </p:nvSpPr>
          <p:spPr>
            <a:xfrm flipH="false" flipV="false" rot="0">
              <a:off x="0" y="0"/>
              <a:ext cx="8474859" cy="5372100"/>
            </a:xfrm>
            <a:custGeom>
              <a:avLst/>
              <a:gdLst/>
              <a:ahLst/>
              <a:cxnLst/>
              <a:rect r="r" b="b" t="t" l="l"/>
              <a:pathLst>
                <a:path h="5372100" w="8474859">
                  <a:moveTo>
                    <a:pt x="6924189" y="0"/>
                  </a:moveTo>
                  <a:lnTo>
                    <a:pt x="1550670" y="0"/>
                  </a:lnTo>
                  <a:lnTo>
                    <a:pt x="0" y="2686050"/>
                  </a:lnTo>
                  <a:lnTo>
                    <a:pt x="1550670" y="5372100"/>
                  </a:lnTo>
                  <a:lnTo>
                    <a:pt x="6924189" y="5372100"/>
                  </a:lnTo>
                  <a:lnTo>
                    <a:pt x="8474859" y="2686050"/>
                  </a:lnTo>
                  <a:lnTo>
                    <a:pt x="6924189" y="0"/>
                  </a:lnTo>
                  <a:close/>
                </a:path>
              </a:pathLst>
            </a:custGeom>
            <a:solidFill>
              <a:srgbClr val="99ACFF"/>
            </a:solidFill>
          </p:spPr>
        </p:sp>
      </p:grpSp>
      <p:grpSp>
        <p:nvGrpSpPr>
          <p:cNvPr name="Group 4" id="4"/>
          <p:cNvGrpSpPr/>
          <p:nvPr/>
        </p:nvGrpSpPr>
        <p:grpSpPr>
          <a:xfrm rot="0">
            <a:off x="-3212896" y="1066800"/>
            <a:ext cx="11075127" cy="10287000"/>
            <a:chOff x="0" y="0"/>
            <a:chExt cx="5783678" cy="5372100"/>
          </a:xfrm>
        </p:grpSpPr>
        <p:sp>
          <p:nvSpPr>
            <p:cNvPr name="Freeform 5" id="5"/>
            <p:cNvSpPr/>
            <p:nvPr/>
          </p:nvSpPr>
          <p:spPr>
            <a:xfrm flipH="false" flipV="false" rot="0">
              <a:off x="0" y="0"/>
              <a:ext cx="5783678" cy="5372100"/>
            </a:xfrm>
            <a:custGeom>
              <a:avLst/>
              <a:gdLst/>
              <a:ahLst/>
              <a:cxnLst/>
              <a:rect r="r" b="b" t="t" l="l"/>
              <a:pathLst>
                <a:path h="5372100" w="5783678">
                  <a:moveTo>
                    <a:pt x="4233008" y="0"/>
                  </a:moveTo>
                  <a:lnTo>
                    <a:pt x="1550670" y="0"/>
                  </a:lnTo>
                  <a:lnTo>
                    <a:pt x="0" y="2686050"/>
                  </a:lnTo>
                  <a:lnTo>
                    <a:pt x="1550670" y="5372100"/>
                  </a:lnTo>
                  <a:lnTo>
                    <a:pt x="4233008" y="5372100"/>
                  </a:lnTo>
                  <a:lnTo>
                    <a:pt x="5783678" y="2686050"/>
                  </a:lnTo>
                  <a:lnTo>
                    <a:pt x="4233008" y="0"/>
                  </a:lnTo>
                  <a:close/>
                </a:path>
              </a:pathLst>
            </a:custGeom>
            <a:solidFill>
              <a:srgbClr val="1836B2"/>
            </a:solidFill>
          </p:spPr>
        </p:sp>
      </p:grpSp>
      <p:graphicFrame>
        <p:nvGraphicFramePr>
          <p:cNvPr name="Table 6" id="6"/>
          <p:cNvGraphicFramePr>
            <a:graphicFrameLocks noGrp="true"/>
          </p:cNvGraphicFramePr>
          <p:nvPr/>
        </p:nvGraphicFramePr>
        <p:xfrm>
          <a:off x="7498606" y="1943100"/>
          <a:ext cx="10192887" cy="7315200"/>
        </p:xfrm>
        <a:graphic>
          <a:graphicData uri="http://schemas.openxmlformats.org/drawingml/2006/table">
            <a:tbl>
              <a:tblPr/>
              <a:tblGrid>
                <a:gridCol w="4834689"/>
                <a:gridCol w="3298258"/>
                <a:gridCol w="2059940"/>
              </a:tblGrid>
              <a:tr h="1125415">
                <a:tc>
                  <a:txBody>
                    <a:bodyPr anchor="t" rtlCol="false"/>
                    <a:lstStyle/>
                    <a:p>
                      <a:pPr algn="ctr">
                        <a:lnSpc>
                          <a:spcPts val="4199"/>
                        </a:lnSpc>
                        <a:defRPr/>
                      </a:pPr>
                      <a:r>
                        <a:rPr lang="en-US" sz="2999" b="true">
                          <a:solidFill>
                            <a:srgbClr val="000000"/>
                          </a:solidFill>
                          <a:latin typeface="Fira Sans Bold"/>
                          <a:ea typeface="Fira Sans Bold"/>
                          <a:cs typeface="Fira Sans Bold"/>
                          <a:sym typeface="Fira Sans Bold"/>
                        </a:rPr>
                        <a:t>User Story </a:t>
                      </a: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99ACFF"/>
                    </a:solidFill>
                  </a:tcPr>
                </a:tc>
                <a:tc>
                  <a:txBody>
                    <a:bodyPr anchor="t" rtlCol="false"/>
                    <a:lstStyle/>
                    <a:p>
                      <a:pPr algn="ctr">
                        <a:lnSpc>
                          <a:spcPts val="4199"/>
                        </a:lnSpc>
                        <a:defRPr/>
                      </a:pPr>
                      <a:r>
                        <a:rPr lang="en-US" sz="2999" b="true">
                          <a:solidFill>
                            <a:srgbClr val="000000"/>
                          </a:solidFill>
                          <a:latin typeface="Fira Sans Bold"/>
                          <a:ea typeface="Fira Sans Bold"/>
                          <a:cs typeface="Fira Sans Bold"/>
                          <a:sym typeface="Fira Sans Bold"/>
                        </a:rPr>
                        <a:t>Sprint</a:t>
                      </a: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99ACFF"/>
                    </a:solidFill>
                  </a:tcPr>
                </a:tc>
                <a:tc>
                  <a:txBody>
                    <a:bodyPr anchor="t" rtlCol="false"/>
                    <a:lstStyle/>
                    <a:p>
                      <a:pPr algn="ctr">
                        <a:lnSpc>
                          <a:spcPts val="4199"/>
                        </a:lnSpc>
                        <a:defRPr/>
                      </a:pPr>
                      <a:r>
                        <a:rPr lang="en-US" sz="2999" b="true">
                          <a:solidFill>
                            <a:srgbClr val="000000"/>
                          </a:solidFill>
                          <a:latin typeface="Fira Sans Bold"/>
                          <a:ea typeface="Fira Sans Bold"/>
                          <a:cs typeface="Fira Sans Bold"/>
                          <a:sym typeface="Fira Sans Bold"/>
                        </a:rPr>
                        <a:t>Velocity</a:t>
                      </a: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99ACFF"/>
                    </a:solidFill>
                  </a:tcPr>
                </a:tc>
              </a:tr>
              <a:tr h="3094892">
                <a:tc>
                  <a:txBody>
                    <a:bodyPr anchor="t" rtlCol="false"/>
                    <a:lstStyle/>
                    <a:p>
                      <a:pPr algn="l" marL="604511" indent="-302256" lvl="1">
                        <a:lnSpc>
                          <a:spcPts val="3919"/>
                        </a:lnSpc>
                        <a:buFont typeface="Arial"/>
                        <a:buChar char="•"/>
                        <a:defRPr/>
                      </a:pPr>
                      <a:r>
                        <a:rPr lang="en-US" sz="2799">
                          <a:solidFill>
                            <a:srgbClr val="000000"/>
                          </a:solidFill>
                          <a:latin typeface="Arimo"/>
                          <a:ea typeface="Arimo"/>
                          <a:cs typeface="Arimo"/>
                          <a:sym typeface="Arimo"/>
                        </a:rPr>
                        <a:t>User story 6</a:t>
                      </a:r>
                      <a:endParaRPr lang="en-US" sz="1100"/>
                    </a:p>
                    <a:p>
                      <a:pPr algn="l" marL="604511" indent="-302256" lvl="1">
                        <a:lnSpc>
                          <a:spcPts val="3919"/>
                        </a:lnSpc>
                        <a:buFont typeface="Arial"/>
                        <a:buChar char="•"/>
                      </a:pPr>
                      <a:r>
                        <a:rPr lang="en-US" sz="2799">
                          <a:solidFill>
                            <a:srgbClr val="000000"/>
                          </a:solidFill>
                          <a:latin typeface="Arimo"/>
                          <a:ea typeface="Arimo"/>
                          <a:cs typeface="Arimo"/>
                          <a:sym typeface="Arimo"/>
                        </a:rPr>
                        <a:t>User story 9</a:t>
                      </a:r>
                    </a:p>
                    <a:p>
                      <a:pPr algn="l" marL="604511" indent="-302256" lvl="1">
                        <a:lnSpc>
                          <a:spcPts val="3919"/>
                        </a:lnSpc>
                        <a:buFont typeface="Arial"/>
                        <a:buChar char="•"/>
                      </a:pPr>
                      <a:r>
                        <a:rPr lang="en-US" sz="2799">
                          <a:solidFill>
                            <a:srgbClr val="000000"/>
                          </a:solidFill>
                          <a:latin typeface="Arimo"/>
                          <a:ea typeface="Arimo"/>
                          <a:cs typeface="Arimo"/>
                          <a:sym typeface="Arimo"/>
                        </a:rPr>
                        <a:t>User story 8</a:t>
                      </a:r>
                    </a:p>
                    <a:p>
                      <a:pPr algn="l" marL="604511" indent="-302256" lvl="1">
                        <a:lnSpc>
                          <a:spcPts val="3919"/>
                        </a:lnSpc>
                        <a:buFont typeface="Arial"/>
                        <a:buChar char="•"/>
                      </a:pPr>
                      <a:r>
                        <a:rPr lang="en-US" sz="2799">
                          <a:solidFill>
                            <a:srgbClr val="000000"/>
                          </a:solidFill>
                          <a:latin typeface="Arimo"/>
                          <a:ea typeface="Arimo"/>
                          <a:cs typeface="Arimo"/>
                          <a:sym typeface="Arimo"/>
                        </a:rPr>
                        <a:t>User story 4</a:t>
                      </a:r>
                    </a:p>
                    <a:p>
                      <a:pPr algn="l" marL="604511" indent="-302256" lvl="1">
                        <a:lnSpc>
                          <a:spcPts val="3919"/>
                        </a:lnSpc>
                        <a:buFont typeface="Arial"/>
                        <a:buChar char="•"/>
                      </a:pPr>
                      <a:r>
                        <a:rPr lang="en-US" sz="2799">
                          <a:solidFill>
                            <a:srgbClr val="000000"/>
                          </a:solidFill>
                          <a:latin typeface="Arimo"/>
                          <a:ea typeface="Arimo"/>
                          <a:cs typeface="Arimo"/>
                          <a:sym typeface="Arimo"/>
                        </a:rPr>
                        <a:t>User story 11</a:t>
                      </a:r>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CDD6FF"/>
                    </a:solidFill>
                  </a:tcPr>
                </a:tc>
                <a:tc>
                  <a:txBody>
                    <a:bodyPr anchor="t" rtlCol="false"/>
                    <a:lstStyle/>
                    <a:p>
                      <a:pPr algn="ctr">
                        <a:lnSpc>
                          <a:spcPts val="3919"/>
                        </a:lnSpc>
                        <a:defRPr/>
                      </a:pPr>
                      <a:r>
                        <a:rPr lang="en-US" sz="2799">
                          <a:solidFill>
                            <a:srgbClr val="000000"/>
                          </a:solidFill>
                          <a:latin typeface="Fira Sans"/>
                          <a:ea typeface="Fira Sans"/>
                          <a:cs typeface="Fira Sans"/>
                          <a:sym typeface="Fira Sans"/>
                        </a:rPr>
                        <a:t>Sprint 2</a:t>
                      </a: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E3E8FF"/>
                    </a:solidFill>
                  </a:tcPr>
                </a:tc>
                <a:tc>
                  <a:txBody>
                    <a:bodyPr anchor="t" rtlCol="false"/>
                    <a:lstStyle/>
                    <a:p>
                      <a:pPr algn="ctr">
                        <a:lnSpc>
                          <a:spcPts val="4199"/>
                        </a:lnSpc>
                        <a:defRPr/>
                      </a:pPr>
                      <a:r>
                        <a:rPr lang="en-US" sz="2999">
                          <a:solidFill>
                            <a:srgbClr val="000000"/>
                          </a:solidFill>
                          <a:latin typeface="Fira Sans"/>
                          <a:ea typeface="Fira Sans"/>
                          <a:cs typeface="Fira Sans"/>
                          <a:sym typeface="Fira Sans"/>
                        </a:rPr>
                        <a:t>25</a:t>
                      </a: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E3E8FF"/>
                    </a:solidFill>
                  </a:tcPr>
                </a:tc>
              </a:tr>
              <a:tr h="3094892">
                <a:tc>
                  <a:txBody>
                    <a:bodyPr anchor="t" rtlCol="false"/>
                    <a:lstStyle/>
                    <a:p>
                      <a:pPr algn="l" marL="604511" indent="-302256" lvl="1">
                        <a:lnSpc>
                          <a:spcPts val="3919"/>
                        </a:lnSpc>
                        <a:buFont typeface="Arial"/>
                        <a:buChar char="•"/>
                        <a:defRPr/>
                      </a:pPr>
                      <a:r>
                        <a:rPr lang="en-US" sz="2799">
                          <a:solidFill>
                            <a:srgbClr val="000000"/>
                          </a:solidFill>
                          <a:latin typeface="Arimo"/>
                          <a:ea typeface="Arimo"/>
                          <a:cs typeface="Arimo"/>
                          <a:sym typeface="Arimo"/>
                        </a:rPr>
                        <a:t>User story 2</a:t>
                      </a:r>
                      <a:endParaRPr lang="en-US" sz="1100"/>
                    </a:p>
                    <a:p>
                      <a:pPr algn="l" marL="604511" indent="-302256" lvl="1">
                        <a:lnSpc>
                          <a:spcPts val="3919"/>
                        </a:lnSpc>
                        <a:buFont typeface="Arial"/>
                        <a:buChar char="•"/>
                      </a:pPr>
                      <a:r>
                        <a:rPr lang="en-US" sz="2799">
                          <a:solidFill>
                            <a:srgbClr val="000000"/>
                          </a:solidFill>
                          <a:latin typeface="Arimo"/>
                          <a:ea typeface="Arimo"/>
                          <a:cs typeface="Arimo"/>
                          <a:sym typeface="Arimo"/>
                        </a:rPr>
                        <a:t>User story 7</a:t>
                      </a:r>
                    </a:p>
                    <a:p>
                      <a:pPr algn="l" marL="604511" indent="-302256" lvl="1">
                        <a:lnSpc>
                          <a:spcPts val="3919"/>
                        </a:lnSpc>
                        <a:buFont typeface="Arial"/>
                        <a:buChar char="•"/>
                      </a:pPr>
                      <a:r>
                        <a:rPr lang="en-US" sz="2799">
                          <a:solidFill>
                            <a:srgbClr val="000000"/>
                          </a:solidFill>
                          <a:latin typeface="Arimo"/>
                          <a:ea typeface="Arimo"/>
                          <a:cs typeface="Arimo"/>
                          <a:sym typeface="Arimo"/>
                        </a:rPr>
                        <a:t>User story 10</a:t>
                      </a:r>
                    </a:p>
                    <a:p>
                      <a:pPr algn="l" marL="604511" indent="-302256" lvl="1">
                        <a:lnSpc>
                          <a:spcPts val="3919"/>
                        </a:lnSpc>
                        <a:buFont typeface="Arial"/>
                        <a:buChar char="•"/>
                      </a:pPr>
                      <a:r>
                        <a:rPr lang="en-US" sz="2799">
                          <a:solidFill>
                            <a:srgbClr val="000000"/>
                          </a:solidFill>
                          <a:latin typeface="Arimo"/>
                          <a:ea typeface="Arimo"/>
                          <a:cs typeface="Arimo"/>
                          <a:sym typeface="Arimo"/>
                        </a:rPr>
                        <a:t>User story 5</a:t>
                      </a:r>
                    </a:p>
                    <a:p>
                      <a:pPr algn="l" marL="604511" indent="-302256" lvl="1">
                        <a:lnSpc>
                          <a:spcPts val="3919"/>
                        </a:lnSpc>
                        <a:buFont typeface="Arial"/>
                        <a:buChar char="•"/>
                      </a:pPr>
                      <a:r>
                        <a:rPr lang="en-US" sz="2799">
                          <a:solidFill>
                            <a:srgbClr val="000000"/>
                          </a:solidFill>
                          <a:latin typeface="Arimo"/>
                          <a:ea typeface="Arimo"/>
                          <a:cs typeface="Arimo"/>
                          <a:sym typeface="Arimo"/>
                        </a:rPr>
                        <a:t>User story 12</a:t>
                      </a:r>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CDD6FF"/>
                    </a:solidFill>
                  </a:tcPr>
                </a:tc>
                <a:tc>
                  <a:txBody>
                    <a:bodyPr anchor="t" rtlCol="false"/>
                    <a:lstStyle/>
                    <a:p>
                      <a:pPr algn="ctr">
                        <a:lnSpc>
                          <a:spcPts val="3919"/>
                        </a:lnSpc>
                        <a:defRPr/>
                      </a:pPr>
                      <a:r>
                        <a:rPr lang="en-US" sz="2799">
                          <a:solidFill>
                            <a:srgbClr val="000000"/>
                          </a:solidFill>
                          <a:latin typeface="Fira Sans"/>
                          <a:ea typeface="Fira Sans"/>
                          <a:cs typeface="Fira Sans"/>
                          <a:sym typeface="Fira Sans"/>
                        </a:rPr>
                        <a:t>Sprint 3</a:t>
                      </a: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E3E8FF"/>
                    </a:solidFill>
                  </a:tcPr>
                </a:tc>
                <a:tc>
                  <a:txBody>
                    <a:bodyPr anchor="t" rtlCol="false"/>
                    <a:lstStyle/>
                    <a:p>
                      <a:pPr algn="ctr">
                        <a:lnSpc>
                          <a:spcPts val="4199"/>
                        </a:lnSpc>
                        <a:defRPr/>
                      </a:pPr>
                      <a:r>
                        <a:rPr lang="en-US" sz="2999">
                          <a:solidFill>
                            <a:srgbClr val="000000"/>
                          </a:solidFill>
                          <a:latin typeface="Fira Sans"/>
                          <a:ea typeface="Fira Sans"/>
                          <a:cs typeface="Fira Sans"/>
                          <a:sym typeface="Fira Sans"/>
                        </a:rPr>
                        <a:t>22</a:t>
                      </a: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E3E8FF"/>
                    </a:solidFill>
                  </a:tcPr>
                </a:tc>
              </a:tr>
            </a:tbl>
          </a:graphicData>
        </a:graphic>
      </p:graphicFrame>
      <p:sp>
        <p:nvSpPr>
          <p:cNvPr name="TextBox 7" id="7"/>
          <p:cNvSpPr txBox="true"/>
          <p:nvPr/>
        </p:nvSpPr>
        <p:spPr>
          <a:xfrm rot="0">
            <a:off x="1028700" y="2742304"/>
            <a:ext cx="4355065" cy="3973515"/>
          </a:xfrm>
          <a:prstGeom prst="rect">
            <a:avLst/>
          </a:prstGeom>
        </p:spPr>
        <p:txBody>
          <a:bodyPr anchor="t" rtlCol="false" tIns="0" lIns="0" bIns="0" rIns="0">
            <a:spAutoFit/>
          </a:bodyPr>
          <a:lstStyle/>
          <a:p>
            <a:pPr algn="l" marL="0" indent="0" lvl="0">
              <a:lnSpc>
                <a:spcPts val="10562"/>
              </a:lnSpc>
              <a:spcBef>
                <a:spcPct val="0"/>
              </a:spcBef>
            </a:pPr>
            <a:r>
              <a:rPr lang="en-US" b="true" sz="8124" spc="-544">
                <a:solidFill>
                  <a:srgbClr val="FFFFFF"/>
                </a:solidFill>
                <a:latin typeface="Montserrat Bold"/>
                <a:ea typeface="Montserrat Bold"/>
                <a:cs typeface="Montserrat Bold"/>
                <a:sym typeface="Montserrat Bold"/>
              </a:rPr>
              <a:t>Updated Product Backlog</a:t>
            </a:r>
          </a:p>
        </p:txBody>
      </p:sp>
      <p:sp>
        <p:nvSpPr>
          <p:cNvPr name="Freeform 8" id="8"/>
          <p:cNvSpPr/>
          <p:nvPr/>
        </p:nvSpPr>
        <p:spPr>
          <a:xfrm flipH="false" flipV="false" rot="0">
            <a:off x="2324668" y="7092157"/>
            <a:ext cx="1352895" cy="1291400"/>
          </a:xfrm>
          <a:custGeom>
            <a:avLst/>
            <a:gdLst/>
            <a:ahLst/>
            <a:cxnLst/>
            <a:rect r="r" b="b" t="t" l="l"/>
            <a:pathLst>
              <a:path h="1291400" w="1352895">
                <a:moveTo>
                  <a:pt x="0" y="0"/>
                </a:moveTo>
                <a:lnTo>
                  <a:pt x="1352896" y="0"/>
                </a:lnTo>
                <a:lnTo>
                  <a:pt x="1352896" y="1291401"/>
                </a:lnTo>
                <a:lnTo>
                  <a:pt x="0" y="129140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9" id="9"/>
          <p:cNvSpPr txBox="true"/>
          <p:nvPr/>
        </p:nvSpPr>
        <p:spPr>
          <a:xfrm rot="0">
            <a:off x="17268825" y="9210675"/>
            <a:ext cx="152400" cy="200025"/>
          </a:xfrm>
          <a:prstGeom prst="rect">
            <a:avLst/>
          </a:prstGeom>
        </p:spPr>
        <p:txBody>
          <a:bodyPr anchor="t" rtlCol="false" tIns="0" lIns="0" bIns="0" rIns="0" wrap="none">
            <a:spAutoFit/>
          </a:bodyPr>
          <a:lstStyle/>
          <a:p>
            <a:pPr algn="ctr">
              <a:lnSpc>
                <a:spcPts val="4059"/>
              </a:lnSpc>
              <a:spcBef>
                <a:spcPct val="0"/>
              </a:spcBef>
            </a:pPr>
            <a:r>
              <a:rPr lang="en-US" b="true" sz="2899">
                <a:solidFill>
                  <a:srgbClr val="000000"/>
                </a:solidFill>
                <a:latin typeface="Montserrat Bold"/>
                <a:ea typeface="Montserrat Bold"/>
                <a:cs typeface="Montserrat Bold"/>
                <a:sym typeface="Montserrat Bold"/>
              </a:rPr>
              <a:t>26</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1836B2"/>
        </a:solidFill>
      </p:bgPr>
    </p:bg>
    <p:spTree>
      <p:nvGrpSpPr>
        <p:cNvPr id="1" name=""/>
        <p:cNvGrpSpPr/>
        <p:nvPr/>
      </p:nvGrpSpPr>
      <p:grpSpPr>
        <a:xfrm>
          <a:off x="0" y="0"/>
          <a:ext cx="0" cy="0"/>
          <a:chOff x="0" y="0"/>
          <a:chExt cx="0" cy="0"/>
        </a:xfrm>
      </p:grpSpPr>
      <p:sp>
        <p:nvSpPr>
          <p:cNvPr name="TextBox 2" id="2"/>
          <p:cNvSpPr txBox="true"/>
          <p:nvPr/>
        </p:nvSpPr>
        <p:spPr>
          <a:xfrm rot="0">
            <a:off x="3866016" y="3834818"/>
            <a:ext cx="10555968" cy="2807864"/>
          </a:xfrm>
          <a:prstGeom prst="rect">
            <a:avLst/>
          </a:prstGeom>
        </p:spPr>
        <p:txBody>
          <a:bodyPr anchor="t" rtlCol="false" tIns="0" lIns="0" bIns="0" rIns="0">
            <a:spAutoFit/>
          </a:bodyPr>
          <a:lstStyle/>
          <a:p>
            <a:pPr algn="ctr" marL="0" indent="0" lvl="0">
              <a:lnSpc>
                <a:spcPts val="21681"/>
              </a:lnSpc>
              <a:spcBef>
                <a:spcPct val="0"/>
              </a:spcBef>
            </a:pPr>
            <a:r>
              <a:rPr lang="en-US" b="true" sz="19710">
                <a:solidFill>
                  <a:srgbClr val="FFFFFF"/>
                </a:solidFill>
                <a:latin typeface="Montserrat Bold"/>
                <a:ea typeface="Montserrat Bold"/>
                <a:cs typeface="Montserrat Bold"/>
                <a:sym typeface="Montserrat Bold"/>
              </a:rPr>
              <a:t>Sprint 2</a:t>
            </a:r>
          </a:p>
        </p:txBody>
      </p:sp>
      <p:grpSp>
        <p:nvGrpSpPr>
          <p:cNvPr name="Group 3" id="3"/>
          <p:cNvGrpSpPr/>
          <p:nvPr/>
        </p:nvGrpSpPr>
        <p:grpSpPr>
          <a:xfrm rot="0">
            <a:off x="11620599" y="8775184"/>
            <a:ext cx="8523290" cy="4392438"/>
            <a:chOff x="0" y="0"/>
            <a:chExt cx="10424273" cy="5372100"/>
          </a:xfrm>
        </p:grpSpPr>
        <p:sp>
          <p:nvSpPr>
            <p:cNvPr name="Freeform 4" id="4"/>
            <p:cNvSpPr/>
            <p:nvPr/>
          </p:nvSpPr>
          <p:spPr>
            <a:xfrm flipH="false" flipV="false" rot="0">
              <a:off x="0" y="0"/>
              <a:ext cx="10424273" cy="5372100"/>
            </a:xfrm>
            <a:custGeom>
              <a:avLst/>
              <a:gdLst/>
              <a:ahLst/>
              <a:cxnLst/>
              <a:rect r="r" b="b" t="t" l="l"/>
              <a:pathLst>
                <a:path h="5372100" w="10424273">
                  <a:moveTo>
                    <a:pt x="8873603" y="0"/>
                  </a:moveTo>
                  <a:lnTo>
                    <a:pt x="1550670" y="0"/>
                  </a:lnTo>
                  <a:lnTo>
                    <a:pt x="0" y="2686050"/>
                  </a:lnTo>
                  <a:lnTo>
                    <a:pt x="1550670" y="5372100"/>
                  </a:lnTo>
                  <a:lnTo>
                    <a:pt x="8873603" y="5372100"/>
                  </a:lnTo>
                  <a:lnTo>
                    <a:pt x="10424273" y="2686050"/>
                  </a:lnTo>
                  <a:lnTo>
                    <a:pt x="8873603" y="0"/>
                  </a:lnTo>
                  <a:close/>
                </a:path>
              </a:pathLst>
            </a:custGeom>
            <a:solidFill>
              <a:srgbClr val="86C7ED"/>
            </a:solidFill>
          </p:spPr>
        </p:sp>
      </p:grpSp>
      <p:grpSp>
        <p:nvGrpSpPr>
          <p:cNvPr name="Group 5" id="5"/>
          <p:cNvGrpSpPr/>
          <p:nvPr/>
        </p:nvGrpSpPr>
        <p:grpSpPr>
          <a:xfrm rot="0">
            <a:off x="9916665" y="9258300"/>
            <a:ext cx="3407869" cy="4392438"/>
            <a:chOff x="0" y="0"/>
            <a:chExt cx="4167939" cy="5372100"/>
          </a:xfrm>
        </p:grpSpPr>
        <p:sp>
          <p:nvSpPr>
            <p:cNvPr name="Freeform 6" id="6"/>
            <p:cNvSpPr/>
            <p:nvPr/>
          </p:nvSpPr>
          <p:spPr>
            <a:xfrm flipH="false" flipV="false" rot="0">
              <a:off x="0" y="0"/>
              <a:ext cx="4167939" cy="5372100"/>
            </a:xfrm>
            <a:custGeom>
              <a:avLst/>
              <a:gdLst/>
              <a:ahLst/>
              <a:cxnLst/>
              <a:rect r="r" b="b" t="t" l="l"/>
              <a:pathLst>
                <a:path h="5372100" w="4167939">
                  <a:moveTo>
                    <a:pt x="2617269" y="0"/>
                  </a:moveTo>
                  <a:lnTo>
                    <a:pt x="1550670" y="0"/>
                  </a:lnTo>
                  <a:lnTo>
                    <a:pt x="0" y="2686050"/>
                  </a:lnTo>
                  <a:lnTo>
                    <a:pt x="1550670" y="5372100"/>
                  </a:lnTo>
                  <a:lnTo>
                    <a:pt x="2617269" y="5372100"/>
                  </a:lnTo>
                  <a:lnTo>
                    <a:pt x="4167939" y="2686050"/>
                  </a:lnTo>
                  <a:lnTo>
                    <a:pt x="2617269" y="0"/>
                  </a:lnTo>
                  <a:close/>
                </a:path>
              </a:pathLst>
            </a:custGeom>
            <a:solidFill>
              <a:srgbClr val="3954A3"/>
            </a:solidFill>
          </p:spPr>
        </p:sp>
      </p:grpSp>
      <p:grpSp>
        <p:nvGrpSpPr>
          <p:cNvPr name="Group 7" id="7"/>
          <p:cNvGrpSpPr/>
          <p:nvPr/>
        </p:nvGrpSpPr>
        <p:grpSpPr>
          <a:xfrm rot="-10800000">
            <a:off x="-3602767" y="-3778684"/>
            <a:ext cx="11903735" cy="6226137"/>
            <a:chOff x="0" y="0"/>
            <a:chExt cx="10270904" cy="5372100"/>
          </a:xfrm>
        </p:grpSpPr>
        <p:sp>
          <p:nvSpPr>
            <p:cNvPr name="Freeform 8" id="8"/>
            <p:cNvSpPr/>
            <p:nvPr/>
          </p:nvSpPr>
          <p:spPr>
            <a:xfrm flipH="false" flipV="false" rot="0">
              <a:off x="0" y="0"/>
              <a:ext cx="10270904" cy="5372100"/>
            </a:xfrm>
            <a:custGeom>
              <a:avLst/>
              <a:gdLst/>
              <a:ahLst/>
              <a:cxnLst/>
              <a:rect r="r" b="b" t="t" l="l"/>
              <a:pathLst>
                <a:path h="5372100" w="10270904">
                  <a:moveTo>
                    <a:pt x="8720234" y="0"/>
                  </a:moveTo>
                  <a:lnTo>
                    <a:pt x="1550670" y="0"/>
                  </a:lnTo>
                  <a:lnTo>
                    <a:pt x="0" y="2686050"/>
                  </a:lnTo>
                  <a:lnTo>
                    <a:pt x="1550670" y="5372100"/>
                  </a:lnTo>
                  <a:lnTo>
                    <a:pt x="8720234" y="5372100"/>
                  </a:lnTo>
                  <a:lnTo>
                    <a:pt x="10270904" y="2686050"/>
                  </a:lnTo>
                  <a:lnTo>
                    <a:pt x="8720234" y="0"/>
                  </a:lnTo>
                  <a:close/>
                </a:path>
              </a:pathLst>
            </a:custGeom>
            <a:solidFill>
              <a:srgbClr val="FFFFFF"/>
            </a:solidFill>
          </p:spPr>
        </p:sp>
      </p:grpSp>
      <p:grpSp>
        <p:nvGrpSpPr>
          <p:cNvPr name="Group 9" id="9"/>
          <p:cNvGrpSpPr/>
          <p:nvPr/>
        </p:nvGrpSpPr>
        <p:grpSpPr>
          <a:xfrm rot="0">
            <a:off x="1028700" y="910770"/>
            <a:ext cx="4308589" cy="693376"/>
            <a:chOff x="0" y="0"/>
            <a:chExt cx="5744785" cy="924502"/>
          </a:xfrm>
        </p:grpSpPr>
        <p:sp>
          <p:nvSpPr>
            <p:cNvPr name="TextBox 10" id="10"/>
            <p:cNvSpPr txBox="true"/>
            <p:nvPr/>
          </p:nvSpPr>
          <p:spPr>
            <a:xfrm rot="0">
              <a:off x="2103038" y="33448"/>
              <a:ext cx="3641747" cy="760598"/>
            </a:xfrm>
            <a:prstGeom prst="rect">
              <a:avLst/>
            </a:prstGeom>
          </p:spPr>
          <p:txBody>
            <a:bodyPr anchor="t" rtlCol="false" tIns="0" lIns="0" bIns="0" rIns="0">
              <a:spAutoFit/>
            </a:bodyPr>
            <a:lstStyle/>
            <a:p>
              <a:pPr algn="l">
                <a:lnSpc>
                  <a:spcPts val="4858"/>
                </a:lnSpc>
                <a:spcBef>
                  <a:spcPct val="0"/>
                </a:spcBef>
              </a:pPr>
              <a:r>
                <a:rPr lang="en-US" sz="3470" b="true">
                  <a:solidFill>
                    <a:srgbClr val="000000"/>
                  </a:solidFill>
                  <a:latin typeface="Fira Sans Ultra-Bold"/>
                  <a:ea typeface="Fira Sans Ultra-Bold"/>
                  <a:cs typeface="Fira Sans Ultra-Bold"/>
                  <a:sym typeface="Fira Sans Ultra-Bold"/>
                </a:rPr>
                <a:t>Jobify.</a:t>
              </a:r>
            </a:p>
          </p:txBody>
        </p:sp>
        <p:sp>
          <p:nvSpPr>
            <p:cNvPr name="Freeform 11" id="11"/>
            <p:cNvSpPr/>
            <p:nvPr/>
          </p:nvSpPr>
          <p:spPr>
            <a:xfrm flipH="false" flipV="false" rot="0">
              <a:off x="0" y="0"/>
              <a:ext cx="1619186" cy="924502"/>
            </a:xfrm>
            <a:custGeom>
              <a:avLst/>
              <a:gdLst/>
              <a:ahLst/>
              <a:cxnLst/>
              <a:rect r="r" b="b" t="t" l="l"/>
              <a:pathLst>
                <a:path h="924502" w="1619186">
                  <a:moveTo>
                    <a:pt x="0" y="0"/>
                  </a:moveTo>
                  <a:lnTo>
                    <a:pt x="1619186" y="0"/>
                  </a:lnTo>
                  <a:lnTo>
                    <a:pt x="1619186" y="924502"/>
                  </a:lnTo>
                  <a:lnTo>
                    <a:pt x="0" y="924502"/>
                  </a:lnTo>
                  <a:lnTo>
                    <a:pt x="0" y="0"/>
                  </a:lnTo>
                  <a:close/>
                </a:path>
              </a:pathLst>
            </a:custGeom>
            <a:blipFill>
              <a:blip r:embed="rId2">
                <a:extLst>
                  <a:ext uri="{96DAC541-7B7A-43D3-8B79-37D633B846F1}">
                    <asvg:svgBlip xmlns:asvg="http://schemas.microsoft.com/office/drawing/2016/SVG/main" r:embed="rId3"/>
                  </a:ext>
                </a:extLst>
              </a:blip>
              <a:stretch>
                <a:fillRect l="0" t="-51576" r="0" b="0"/>
              </a:stretch>
            </a:blipFill>
          </p:spPr>
        </p:sp>
      </p:gr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7937616" y="2454777"/>
            <a:ext cx="1760220" cy="641985"/>
            <a:chOff x="0" y="0"/>
            <a:chExt cx="2346960" cy="855980"/>
          </a:xfrm>
        </p:grpSpPr>
        <p:sp>
          <p:nvSpPr>
            <p:cNvPr name="Freeform 3" id="3"/>
            <p:cNvSpPr/>
            <p:nvPr/>
          </p:nvSpPr>
          <p:spPr>
            <a:xfrm flipH="false" flipV="false" rot="0">
              <a:off x="10160" y="49530"/>
              <a:ext cx="2288540" cy="828040"/>
            </a:xfrm>
            <a:custGeom>
              <a:avLst/>
              <a:gdLst/>
              <a:ahLst/>
              <a:cxnLst/>
              <a:rect r="r" b="b" t="t" l="l"/>
              <a:pathLst>
                <a:path h="828040" w="2288540">
                  <a:moveTo>
                    <a:pt x="491490" y="228600"/>
                  </a:moveTo>
                  <a:cubicBezTo>
                    <a:pt x="689610" y="262890"/>
                    <a:pt x="808990" y="328930"/>
                    <a:pt x="900430" y="336550"/>
                  </a:cubicBezTo>
                  <a:cubicBezTo>
                    <a:pt x="981710" y="341630"/>
                    <a:pt x="1056640" y="306070"/>
                    <a:pt x="1135380" y="297180"/>
                  </a:cubicBezTo>
                  <a:cubicBezTo>
                    <a:pt x="1214120" y="289560"/>
                    <a:pt x="1292860" y="298450"/>
                    <a:pt x="1372870" y="285750"/>
                  </a:cubicBezTo>
                  <a:cubicBezTo>
                    <a:pt x="1456690" y="271780"/>
                    <a:pt x="1544320" y="228600"/>
                    <a:pt x="1628140" y="214630"/>
                  </a:cubicBezTo>
                  <a:cubicBezTo>
                    <a:pt x="1706880" y="201930"/>
                    <a:pt x="1781810" y="200660"/>
                    <a:pt x="1861820" y="199390"/>
                  </a:cubicBezTo>
                  <a:cubicBezTo>
                    <a:pt x="1943100" y="196850"/>
                    <a:pt x="2061210" y="195580"/>
                    <a:pt x="2113280" y="205740"/>
                  </a:cubicBezTo>
                  <a:cubicBezTo>
                    <a:pt x="2137410" y="210820"/>
                    <a:pt x="2146300" y="214630"/>
                    <a:pt x="2164080" y="224790"/>
                  </a:cubicBezTo>
                  <a:cubicBezTo>
                    <a:pt x="2189480" y="240030"/>
                    <a:pt x="2226310" y="267970"/>
                    <a:pt x="2246630" y="297180"/>
                  </a:cubicBezTo>
                  <a:cubicBezTo>
                    <a:pt x="2266950" y="326390"/>
                    <a:pt x="2279650" y="370840"/>
                    <a:pt x="2284730" y="400050"/>
                  </a:cubicBezTo>
                  <a:cubicBezTo>
                    <a:pt x="2288540" y="420370"/>
                    <a:pt x="2288540" y="434340"/>
                    <a:pt x="2284730" y="454660"/>
                  </a:cubicBezTo>
                  <a:cubicBezTo>
                    <a:pt x="2279650" y="483870"/>
                    <a:pt x="2266950" y="528320"/>
                    <a:pt x="2246630" y="557530"/>
                  </a:cubicBezTo>
                  <a:cubicBezTo>
                    <a:pt x="2226310" y="586740"/>
                    <a:pt x="2189480" y="614680"/>
                    <a:pt x="2164080" y="629920"/>
                  </a:cubicBezTo>
                  <a:cubicBezTo>
                    <a:pt x="2146300" y="641350"/>
                    <a:pt x="2137410" y="645160"/>
                    <a:pt x="2113280" y="648970"/>
                  </a:cubicBezTo>
                  <a:cubicBezTo>
                    <a:pt x="2053590" y="660400"/>
                    <a:pt x="1899920" y="657860"/>
                    <a:pt x="1799590" y="646430"/>
                  </a:cubicBezTo>
                  <a:cubicBezTo>
                    <a:pt x="1704340" y="635000"/>
                    <a:pt x="1612900" y="594360"/>
                    <a:pt x="1524000" y="585470"/>
                  </a:cubicBezTo>
                  <a:cubicBezTo>
                    <a:pt x="1442720" y="576580"/>
                    <a:pt x="1383030" y="596900"/>
                    <a:pt x="1290320" y="586740"/>
                  </a:cubicBezTo>
                  <a:cubicBezTo>
                    <a:pt x="1146810" y="571500"/>
                    <a:pt x="899160" y="485140"/>
                    <a:pt x="755650" y="466090"/>
                  </a:cubicBezTo>
                  <a:cubicBezTo>
                    <a:pt x="660400" y="454660"/>
                    <a:pt x="579120" y="495300"/>
                    <a:pt x="514350" y="458470"/>
                  </a:cubicBezTo>
                  <a:cubicBezTo>
                    <a:pt x="444500" y="417830"/>
                    <a:pt x="342900" y="240030"/>
                    <a:pt x="361950" y="214630"/>
                  </a:cubicBezTo>
                  <a:cubicBezTo>
                    <a:pt x="379730" y="191770"/>
                    <a:pt x="508000" y="269240"/>
                    <a:pt x="586740" y="283210"/>
                  </a:cubicBezTo>
                  <a:cubicBezTo>
                    <a:pt x="666750" y="298450"/>
                    <a:pt x="741680" y="294640"/>
                    <a:pt x="839470" y="297180"/>
                  </a:cubicBezTo>
                  <a:cubicBezTo>
                    <a:pt x="970280" y="300990"/>
                    <a:pt x="1140460" y="300990"/>
                    <a:pt x="1305560" y="297180"/>
                  </a:cubicBezTo>
                  <a:cubicBezTo>
                    <a:pt x="1492250" y="293370"/>
                    <a:pt x="1807210" y="181610"/>
                    <a:pt x="1899920" y="269240"/>
                  </a:cubicBezTo>
                  <a:cubicBezTo>
                    <a:pt x="1981200" y="346710"/>
                    <a:pt x="1982470" y="640080"/>
                    <a:pt x="1899920" y="726440"/>
                  </a:cubicBezTo>
                  <a:cubicBezTo>
                    <a:pt x="1803400" y="828040"/>
                    <a:pt x="1488440" y="751840"/>
                    <a:pt x="1266190" y="754380"/>
                  </a:cubicBezTo>
                  <a:cubicBezTo>
                    <a:pt x="1018540" y="758190"/>
                    <a:pt x="666750" y="767080"/>
                    <a:pt x="482600" y="737870"/>
                  </a:cubicBezTo>
                  <a:cubicBezTo>
                    <a:pt x="379730" y="722630"/>
                    <a:pt x="318770" y="703580"/>
                    <a:pt x="245110" y="666750"/>
                  </a:cubicBezTo>
                  <a:cubicBezTo>
                    <a:pt x="172720" y="629920"/>
                    <a:pt x="81280" y="586740"/>
                    <a:pt x="45720" y="516890"/>
                  </a:cubicBezTo>
                  <a:cubicBezTo>
                    <a:pt x="6350" y="439420"/>
                    <a:pt x="0" y="290830"/>
                    <a:pt x="40640" y="210820"/>
                  </a:cubicBezTo>
                  <a:cubicBezTo>
                    <a:pt x="81280" y="132080"/>
                    <a:pt x="194310" y="74930"/>
                    <a:pt x="288290" y="39370"/>
                  </a:cubicBezTo>
                  <a:cubicBezTo>
                    <a:pt x="384810" y="3810"/>
                    <a:pt x="515620" y="2540"/>
                    <a:pt x="614680" y="1270"/>
                  </a:cubicBezTo>
                  <a:cubicBezTo>
                    <a:pt x="698500" y="0"/>
                    <a:pt x="755650" y="7620"/>
                    <a:pt x="844550" y="22860"/>
                  </a:cubicBezTo>
                  <a:cubicBezTo>
                    <a:pt x="971550" y="43180"/>
                    <a:pt x="1127760" y="101600"/>
                    <a:pt x="1303020" y="130810"/>
                  </a:cubicBezTo>
                  <a:cubicBezTo>
                    <a:pt x="1534160" y="168910"/>
                    <a:pt x="1976120" y="165100"/>
                    <a:pt x="2113280" y="205740"/>
                  </a:cubicBezTo>
                  <a:cubicBezTo>
                    <a:pt x="2162810" y="220980"/>
                    <a:pt x="2186940" y="237490"/>
                    <a:pt x="2209800" y="256540"/>
                  </a:cubicBezTo>
                  <a:cubicBezTo>
                    <a:pt x="2226310" y="269240"/>
                    <a:pt x="2236470" y="283210"/>
                    <a:pt x="2246630" y="297180"/>
                  </a:cubicBezTo>
                  <a:cubicBezTo>
                    <a:pt x="2256790" y="312420"/>
                    <a:pt x="2265680" y="326390"/>
                    <a:pt x="2272030" y="346710"/>
                  </a:cubicBezTo>
                  <a:cubicBezTo>
                    <a:pt x="2280920" y="374650"/>
                    <a:pt x="2287270" y="425450"/>
                    <a:pt x="2284730" y="454660"/>
                  </a:cubicBezTo>
                  <a:cubicBezTo>
                    <a:pt x="2283460" y="476250"/>
                    <a:pt x="2280920" y="488950"/>
                    <a:pt x="2272030" y="509270"/>
                  </a:cubicBezTo>
                  <a:cubicBezTo>
                    <a:pt x="2259330" y="535940"/>
                    <a:pt x="2236470" y="575310"/>
                    <a:pt x="2209800" y="598170"/>
                  </a:cubicBezTo>
                  <a:cubicBezTo>
                    <a:pt x="2183130" y="622300"/>
                    <a:pt x="2147570" y="640080"/>
                    <a:pt x="2113280" y="648970"/>
                  </a:cubicBezTo>
                  <a:cubicBezTo>
                    <a:pt x="2080260" y="659130"/>
                    <a:pt x="2049780" y="659130"/>
                    <a:pt x="2007870" y="656590"/>
                  </a:cubicBezTo>
                  <a:cubicBezTo>
                    <a:pt x="1944370" y="652780"/>
                    <a:pt x="1846580" y="603250"/>
                    <a:pt x="1767840" y="610870"/>
                  </a:cubicBezTo>
                  <a:cubicBezTo>
                    <a:pt x="1687830" y="618490"/>
                    <a:pt x="1614170" y="679450"/>
                    <a:pt x="1532890" y="702310"/>
                  </a:cubicBezTo>
                  <a:cubicBezTo>
                    <a:pt x="1450340" y="727710"/>
                    <a:pt x="1376680" y="746760"/>
                    <a:pt x="1277620" y="754380"/>
                  </a:cubicBezTo>
                  <a:cubicBezTo>
                    <a:pt x="1141730" y="767080"/>
                    <a:pt x="942340" y="753110"/>
                    <a:pt x="792480" y="740410"/>
                  </a:cubicBezTo>
                  <a:cubicBezTo>
                    <a:pt x="662940" y="728980"/>
                    <a:pt x="486410" y="760730"/>
                    <a:pt x="430530" y="687070"/>
                  </a:cubicBezTo>
                  <a:cubicBezTo>
                    <a:pt x="368300" y="604520"/>
                    <a:pt x="491490" y="228600"/>
                    <a:pt x="491490" y="228600"/>
                  </a:cubicBezTo>
                </a:path>
              </a:pathLst>
            </a:custGeom>
            <a:solidFill>
              <a:srgbClr val="6CDDAA">
                <a:alpha val="9804"/>
              </a:srgbClr>
            </a:solidFill>
            <a:ln cap="sq">
              <a:noFill/>
              <a:prstDash val="solid"/>
              <a:miter/>
            </a:ln>
          </p:spPr>
        </p:sp>
      </p:grpSp>
      <p:grpSp>
        <p:nvGrpSpPr>
          <p:cNvPr name="Group 4" id="4"/>
          <p:cNvGrpSpPr/>
          <p:nvPr/>
        </p:nvGrpSpPr>
        <p:grpSpPr>
          <a:xfrm rot="0">
            <a:off x="8129544" y="2454777"/>
            <a:ext cx="1376362" cy="461010"/>
            <a:chOff x="0" y="0"/>
            <a:chExt cx="1835150" cy="614680"/>
          </a:xfrm>
        </p:grpSpPr>
        <p:sp>
          <p:nvSpPr>
            <p:cNvPr name="Freeform 5" id="5"/>
            <p:cNvSpPr/>
            <p:nvPr/>
          </p:nvSpPr>
          <p:spPr>
            <a:xfrm flipH="false" flipV="false" rot="0">
              <a:off x="-13970" y="-66040"/>
              <a:ext cx="1892300" cy="681990"/>
            </a:xfrm>
            <a:custGeom>
              <a:avLst/>
              <a:gdLst/>
              <a:ahLst/>
              <a:cxnLst/>
              <a:rect r="r" b="b" t="t" l="l"/>
              <a:pathLst>
                <a:path h="681990" w="1892300">
                  <a:moveTo>
                    <a:pt x="115570" y="116840"/>
                  </a:moveTo>
                  <a:cubicBezTo>
                    <a:pt x="803910" y="200660"/>
                    <a:pt x="1635760" y="0"/>
                    <a:pt x="1797050" y="157480"/>
                  </a:cubicBezTo>
                  <a:cubicBezTo>
                    <a:pt x="1892300" y="252730"/>
                    <a:pt x="1868170" y="541020"/>
                    <a:pt x="1797050" y="614680"/>
                  </a:cubicBezTo>
                  <a:cubicBezTo>
                    <a:pt x="1733550" y="681990"/>
                    <a:pt x="1586230" y="626110"/>
                    <a:pt x="1436370" y="629920"/>
                  </a:cubicBezTo>
                  <a:cubicBezTo>
                    <a:pt x="1188720" y="633730"/>
                    <a:pt x="703580" y="643890"/>
                    <a:pt x="452120" y="627380"/>
                  </a:cubicBezTo>
                  <a:cubicBezTo>
                    <a:pt x="292100" y="617220"/>
                    <a:pt x="124460" y="652780"/>
                    <a:pt x="64770" y="576580"/>
                  </a:cubicBezTo>
                  <a:cubicBezTo>
                    <a:pt x="0" y="492760"/>
                    <a:pt x="115570" y="116840"/>
                    <a:pt x="115570" y="116840"/>
                  </a:cubicBezTo>
                </a:path>
              </a:pathLst>
            </a:custGeom>
            <a:solidFill>
              <a:srgbClr val="6CDDAA">
                <a:alpha val="9804"/>
              </a:srgbClr>
            </a:solidFill>
            <a:ln cap="sq">
              <a:noFill/>
              <a:prstDash val="solid"/>
              <a:miter/>
            </a:ln>
          </p:spPr>
        </p:sp>
      </p:grpSp>
      <p:sp>
        <p:nvSpPr>
          <p:cNvPr name="Freeform 6" id="6"/>
          <p:cNvSpPr/>
          <p:nvPr/>
        </p:nvSpPr>
        <p:spPr>
          <a:xfrm flipH="false" flipV="false" rot="0">
            <a:off x="4469455" y="473002"/>
            <a:ext cx="11286810" cy="2802891"/>
          </a:xfrm>
          <a:custGeom>
            <a:avLst/>
            <a:gdLst/>
            <a:ahLst/>
            <a:cxnLst/>
            <a:rect r="r" b="b" t="t" l="l"/>
            <a:pathLst>
              <a:path h="2802891" w="11286810">
                <a:moveTo>
                  <a:pt x="0" y="0"/>
                </a:moveTo>
                <a:lnTo>
                  <a:pt x="11286810" y="0"/>
                </a:lnTo>
                <a:lnTo>
                  <a:pt x="11286810" y="2802891"/>
                </a:lnTo>
                <a:lnTo>
                  <a:pt x="0" y="2802891"/>
                </a:lnTo>
                <a:lnTo>
                  <a:pt x="0" y="0"/>
                </a:lnTo>
                <a:close/>
              </a:path>
            </a:pathLst>
          </a:custGeom>
          <a:blipFill>
            <a:blip r:embed="rId2"/>
            <a:stretch>
              <a:fillRect l="0" t="0" r="0" b="0"/>
            </a:stretch>
          </a:blipFill>
        </p:spPr>
      </p:sp>
      <p:sp>
        <p:nvSpPr>
          <p:cNvPr name="Freeform 7" id="7"/>
          <p:cNvSpPr/>
          <p:nvPr/>
        </p:nvSpPr>
        <p:spPr>
          <a:xfrm flipH="false" flipV="false" rot="0">
            <a:off x="4469455" y="3580656"/>
            <a:ext cx="7600339" cy="5677644"/>
          </a:xfrm>
          <a:custGeom>
            <a:avLst/>
            <a:gdLst/>
            <a:ahLst/>
            <a:cxnLst/>
            <a:rect r="r" b="b" t="t" l="l"/>
            <a:pathLst>
              <a:path h="5677644" w="7600339">
                <a:moveTo>
                  <a:pt x="0" y="0"/>
                </a:moveTo>
                <a:lnTo>
                  <a:pt x="7600339" y="0"/>
                </a:lnTo>
                <a:lnTo>
                  <a:pt x="7600339" y="5677644"/>
                </a:lnTo>
                <a:lnTo>
                  <a:pt x="0" y="5677644"/>
                </a:lnTo>
                <a:lnTo>
                  <a:pt x="0" y="0"/>
                </a:lnTo>
                <a:close/>
              </a:path>
            </a:pathLst>
          </a:custGeom>
          <a:blipFill>
            <a:blip r:embed="rId3"/>
            <a:stretch>
              <a:fillRect l="0" t="0" r="0" b="0"/>
            </a:stretch>
          </a:blipFill>
        </p:spPr>
      </p:sp>
      <p:grpSp>
        <p:nvGrpSpPr>
          <p:cNvPr name="Group 8" id="8"/>
          <p:cNvGrpSpPr/>
          <p:nvPr/>
        </p:nvGrpSpPr>
        <p:grpSpPr>
          <a:xfrm rot="-9020781">
            <a:off x="-1049990" y="-2293795"/>
            <a:ext cx="5777750" cy="5099688"/>
            <a:chOff x="0" y="0"/>
            <a:chExt cx="6086383" cy="5372100"/>
          </a:xfrm>
        </p:grpSpPr>
        <p:sp>
          <p:nvSpPr>
            <p:cNvPr name="Freeform 9" id="9"/>
            <p:cNvSpPr/>
            <p:nvPr/>
          </p:nvSpPr>
          <p:spPr>
            <a:xfrm flipH="false" flipV="false" rot="0">
              <a:off x="0" y="0"/>
              <a:ext cx="6086383" cy="5372100"/>
            </a:xfrm>
            <a:custGeom>
              <a:avLst/>
              <a:gdLst/>
              <a:ahLst/>
              <a:cxnLst/>
              <a:rect r="r" b="b" t="t" l="l"/>
              <a:pathLst>
                <a:path h="5372100" w="6086383">
                  <a:moveTo>
                    <a:pt x="4535713" y="0"/>
                  </a:moveTo>
                  <a:lnTo>
                    <a:pt x="1550670" y="0"/>
                  </a:lnTo>
                  <a:lnTo>
                    <a:pt x="0" y="2686050"/>
                  </a:lnTo>
                  <a:lnTo>
                    <a:pt x="1550670" y="5372100"/>
                  </a:lnTo>
                  <a:lnTo>
                    <a:pt x="4535713" y="5372100"/>
                  </a:lnTo>
                  <a:lnTo>
                    <a:pt x="6086383" y="2686050"/>
                  </a:lnTo>
                  <a:lnTo>
                    <a:pt x="4535713" y="0"/>
                  </a:lnTo>
                  <a:close/>
                </a:path>
              </a:pathLst>
            </a:custGeom>
            <a:solidFill>
              <a:srgbClr val="99ACFF"/>
            </a:solidFill>
          </p:spPr>
        </p:sp>
      </p:grpSp>
      <p:sp>
        <p:nvSpPr>
          <p:cNvPr name="TextBox 10" id="10"/>
          <p:cNvSpPr txBox="true"/>
          <p:nvPr/>
        </p:nvSpPr>
        <p:spPr>
          <a:xfrm rot="0">
            <a:off x="303519" y="506975"/>
            <a:ext cx="4496441" cy="1138873"/>
          </a:xfrm>
          <a:prstGeom prst="rect">
            <a:avLst/>
          </a:prstGeom>
        </p:spPr>
        <p:txBody>
          <a:bodyPr anchor="t" rtlCol="false" tIns="0" lIns="0" bIns="0" rIns="0">
            <a:spAutoFit/>
          </a:bodyPr>
          <a:lstStyle/>
          <a:p>
            <a:pPr algn="l" marL="0" indent="0" lvl="0">
              <a:lnSpc>
                <a:spcPts val="8717"/>
              </a:lnSpc>
              <a:spcBef>
                <a:spcPct val="0"/>
              </a:spcBef>
            </a:pPr>
            <a:r>
              <a:rPr lang="en-US" b="true" sz="7925" spc="-245">
                <a:solidFill>
                  <a:srgbClr val="FFFFFF"/>
                </a:solidFill>
                <a:latin typeface="Montserrat Bold"/>
                <a:ea typeface="Montserrat Bold"/>
                <a:cs typeface="Montserrat Bold"/>
                <a:sym typeface="Montserrat Bold"/>
              </a:rPr>
              <a:t>Sprint 2</a:t>
            </a:r>
          </a:p>
        </p:txBody>
      </p:sp>
      <p:sp>
        <p:nvSpPr>
          <p:cNvPr name="TextBox 11" id="11"/>
          <p:cNvSpPr txBox="true"/>
          <p:nvPr/>
        </p:nvSpPr>
        <p:spPr>
          <a:xfrm rot="0">
            <a:off x="303519" y="1617272"/>
            <a:ext cx="4496441" cy="485775"/>
          </a:xfrm>
          <a:prstGeom prst="rect">
            <a:avLst/>
          </a:prstGeom>
        </p:spPr>
        <p:txBody>
          <a:bodyPr anchor="t" rtlCol="false" tIns="0" lIns="0" bIns="0" rIns="0">
            <a:spAutoFit/>
          </a:bodyPr>
          <a:lstStyle/>
          <a:p>
            <a:pPr algn="l" marL="0" indent="0" lvl="0">
              <a:lnSpc>
                <a:spcPts val="3900"/>
              </a:lnSpc>
              <a:spcBef>
                <a:spcPct val="0"/>
              </a:spcBef>
            </a:pPr>
            <a:r>
              <a:rPr lang="en-US" sz="3000" spc="-60" u="sng">
                <a:solidFill>
                  <a:srgbClr val="000000"/>
                </a:solidFill>
                <a:latin typeface="Montserrat"/>
                <a:ea typeface="Montserrat"/>
                <a:cs typeface="Montserrat"/>
                <a:sym typeface="Montserrat"/>
              </a:rPr>
              <a:t>Use Case Diagram</a:t>
            </a:r>
          </a:p>
        </p:txBody>
      </p:sp>
      <p:grpSp>
        <p:nvGrpSpPr>
          <p:cNvPr name="Group 12" id="12"/>
          <p:cNvGrpSpPr/>
          <p:nvPr/>
        </p:nvGrpSpPr>
        <p:grpSpPr>
          <a:xfrm rot="-10800000">
            <a:off x="-1065634" y="9987903"/>
            <a:ext cx="17768494" cy="1949023"/>
            <a:chOff x="0" y="0"/>
            <a:chExt cx="48975363" cy="5372100"/>
          </a:xfrm>
        </p:grpSpPr>
        <p:sp>
          <p:nvSpPr>
            <p:cNvPr name="Freeform 13" id="13"/>
            <p:cNvSpPr/>
            <p:nvPr/>
          </p:nvSpPr>
          <p:spPr>
            <a:xfrm flipH="false" flipV="false" rot="0">
              <a:off x="0" y="0"/>
              <a:ext cx="48975364" cy="5372100"/>
            </a:xfrm>
            <a:custGeom>
              <a:avLst/>
              <a:gdLst/>
              <a:ahLst/>
              <a:cxnLst/>
              <a:rect r="r" b="b" t="t" l="l"/>
              <a:pathLst>
                <a:path h="5372100" w="48975364">
                  <a:moveTo>
                    <a:pt x="47424693" y="0"/>
                  </a:moveTo>
                  <a:lnTo>
                    <a:pt x="1550670" y="0"/>
                  </a:lnTo>
                  <a:lnTo>
                    <a:pt x="0" y="2686050"/>
                  </a:lnTo>
                  <a:lnTo>
                    <a:pt x="1550670" y="5372100"/>
                  </a:lnTo>
                  <a:lnTo>
                    <a:pt x="47424693" y="5372100"/>
                  </a:lnTo>
                  <a:lnTo>
                    <a:pt x="48975364" y="2686050"/>
                  </a:lnTo>
                  <a:lnTo>
                    <a:pt x="47424693" y="0"/>
                  </a:lnTo>
                  <a:close/>
                </a:path>
              </a:pathLst>
            </a:custGeom>
            <a:solidFill>
              <a:srgbClr val="1836B2"/>
            </a:solidFill>
          </p:spPr>
        </p:sp>
      </p:grpSp>
      <p:grpSp>
        <p:nvGrpSpPr>
          <p:cNvPr name="Group 14" id="14"/>
          <p:cNvGrpSpPr/>
          <p:nvPr/>
        </p:nvGrpSpPr>
        <p:grpSpPr>
          <a:xfrm rot="-10800000">
            <a:off x="15048523" y="8637074"/>
            <a:ext cx="4305111" cy="3013773"/>
            <a:chOff x="0" y="0"/>
            <a:chExt cx="7673930" cy="5372100"/>
          </a:xfrm>
        </p:grpSpPr>
        <p:sp>
          <p:nvSpPr>
            <p:cNvPr name="Freeform 15" id="15"/>
            <p:cNvSpPr/>
            <p:nvPr/>
          </p:nvSpPr>
          <p:spPr>
            <a:xfrm flipH="false" flipV="false" rot="0">
              <a:off x="0" y="0"/>
              <a:ext cx="7673930" cy="5372100"/>
            </a:xfrm>
            <a:custGeom>
              <a:avLst/>
              <a:gdLst/>
              <a:ahLst/>
              <a:cxnLst/>
              <a:rect r="r" b="b" t="t" l="l"/>
              <a:pathLst>
                <a:path h="5372100" w="7673930">
                  <a:moveTo>
                    <a:pt x="6123260" y="0"/>
                  </a:moveTo>
                  <a:lnTo>
                    <a:pt x="1550670" y="0"/>
                  </a:lnTo>
                  <a:lnTo>
                    <a:pt x="0" y="2686050"/>
                  </a:lnTo>
                  <a:lnTo>
                    <a:pt x="1550670" y="5372100"/>
                  </a:lnTo>
                  <a:lnTo>
                    <a:pt x="6123260" y="5372100"/>
                  </a:lnTo>
                  <a:lnTo>
                    <a:pt x="7673930" y="2686050"/>
                  </a:lnTo>
                  <a:lnTo>
                    <a:pt x="6123260" y="0"/>
                  </a:lnTo>
                  <a:close/>
                </a:path>
              </a:pathLst>
            </a:custGeom>
            <a:solidFill>
              <a:srgbClr val="99ACFF"/>
            </a:solidFill>
          </p:spPr>
        </p:sp>
      </p:grpSp>
      <p:sp>
        <p:nvSpPr>
          <p:cNvPr name="TextBox 16" id="16"/>
          <p:cNvSpPr txBox="true"/>
          <p:nvPr/>
        </p:nvSpPr>
        <p:spPr>
          <a:xfrm rot="0">
            <a:off x="17268825" y="9210675"/>
            <a:ext cx="152400" cy="200025"/>
          </a:xfrm>
          <a:prstGeom prst="rect">
            <a:avLst/>
          </a:prstGeom>
        </p:spPr>
        <p:txBody>
          <a:bodyPr anchor="t" rtlCol="false" tIns="0" lIns="0" bIns="0" rIns="0" wrap="none">
            <a:spAutoFit/>
          </a:bodyPr>
          <a:lstStyle/>
          <a:p>
            <a:pPr algn="ctr">
              <a:lnSpc>
                <a:spcPts val="4059"/>
              </a:lnSpc>
              <a:spcBef>
                <a:spcPct val="0"/>
              </a:spcBef>
            </a:pPr>
            <a:r>
              <a:rPr lang="en-US" b="true" sz="2899">
                <a:solidFill>
                  <a:srgbClr val="000000"/>
                </a:solidFill>
                <a:latin typeface="Montserrat Bold"/>
                <a:ea typeface="Montserrat Bold"/>
                <a:cs typeface="Montserrat Bold"/>
                <a:sym typeface="Montserrat Bold"/>
              </a:rPr>
              <a:t>28</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10800000">
            <a:off x="14330061" y="8780113"/>
            <a:ext cx="4305111" cy="3013773"/>
            <a:chOff x="0" y="0"/>
            <a:chExt cx="7673930" cy="5372100"/>
          </a:xfrm>
        </p:grpSpPr>
        <p:sp>
          <p:nvSpPr>
            <p:cNvPr name="Freeform 3" id="3"/>
            <p:cNvSpPr/>
            <p:nvPr/>
          </p:nvSpPr>
          <p:spPr>
            <a:xfrm flipH="false" flipV="false" rot="0">
              <a:off x="0" y="0"/>
              <a:ext cx="7673930" cy="5372100"/>
            </a:xfrm>
            <a:custGeom>
              <a:avLst/>
              <a:gdLst/>
              <a:ahLst/>
              <a:cxnLst/>
              <a:rect r="r" b="b" t="t" l="l"/>
              <a:pathLst>
                <a:path h="5372100" w="7673930">
                  <a:moveTo>
                    <a:pt x="6123260" y="0"/>
                  </a:moveTo>
                  <a:lnTo>
                    <a:pt x="1550670" y="0"/>
                  </a:lnTo>
                  <a:lnTo>
                    <a:pt x="0" y="2686050"/>
                  </a:lnTo>
                  <a:lnTo>
                    <a:pt x="1550670" y="5372100"/>
                  </a:lnTo>
                  <a:lnTo>
                    <a:pt x="6123260" y="5372100"/>
                  </a:lnTo>
                  <a:lnTo>
                    <a:pt x="7673930" y="2686050"/>
                  </a:lnTo>
                  <a:lnTo>
                    <a:pt x="6123260" y="0"/>
                  </a:lnTo>
                  <a:close/>
                </a:path>
              </a:pathLst>
            </a:custGeom>
            <a:solidFill>
              <a:srgbClr val="99ACFF"/>
            </a:solidFill>
          </p:spPr>
        </p:sp>
      </p:grpSp>
      <p:grpSp>
        <p:nvGrpSpPr>
          <p:cNvPr name="Group 4" id="4"/>
          <p:cNvGrpSpPr/>
          <p:nvPr/>
        </p:nvGrpSpPr>
        <p:grpSpPr>
          <a:xfrm rot="-10800000">
            <a:off x="-1643644" y="9951501"/>
            <a:ext cx="17768494" cy="1949023"/>
            <a:chOff x="0" y="0"/>
            <a:chExt cx="48975363" cy="5372100"/>
          </a:xfrm>
        </p:grpSpPr>
        <p:sp>
          <p:nvSpPr>
            <p:cNvPr name="Freeform 5" id="5"/>
            <p:cNvSpPr/>
            <p:nvPr/>
          </p:nvSpPr>
          <p:spPr>
            <a:xfrm flipH="false" flipV="false" rot="0">
              <a:off x="0" y="0"/>
              <a:ext cx="48975364" cy="5372100"/>
            </a:xfrm>
            <a:custGeom>
              <a:avLst/>
              <a:gdLst/>
              <a:ahLst/>
              <a:cxnLst/>
              <a:rect r="r" b="b" t="t" l="l"/>
              <a:pathLst>
                <a:path h="5372100" w="48975364">
                  <a:moveTo>
                    <a:pt x="47424693" y="0"/>
                  </a:moveTo>
                  <a:lnTo>
                    <a:pt x="1550670" y="0"/>
                  </a:lnTo>
                  <a:lnTo>
                    <a:pt x="0" y="2686050"/>
                  </a:lnTo>
                  <a:lnTo>
                    <a:pt x="1550670" y="5372100"/>
                  </a:lnTo>
                  <a:lnTo>
                    <a:pt x="47424693" y="5372100"/>
                  </a:lnTo>
                  <a:lnTo>
                    <a:pt x="48975364" y="2686050"/>
                  </a:lnTo>
                  <a:lnTo>
                    <a:pt x="47424693" y="0"/>
                  </a:lnTo>
                  <a:close/>
                </a:path>
              </a:pathLst>
            </a:custGeom>
            <a:solidFill>
              <a:srgbClr val="1836B2"/>
            </a:solidFill>
          </p:spPr>
        </p:sp>
      </p:grpSp>
      <p:sp>
        <p:nvSpPr>
          <p:cNvPr name="Freeform 6" id="6"/>
          <p:cNvSpPr/>
          <p:nvPr/>
        </p:nvSpPr>
        <p:spPr>
          <a:xfrm flipH="false" flipV="false" rot="0">
            <a:off x="2487502" y="2123114"/>
            <a:ext cx="13312997" cy="6040772"/>
          </a:xfrm>
          <a:custGeom>
            <a:avLst/>
            <a:gdLst/>
            <a:ahLst/>
            <a:cxnLst/>
            <a:rect r="r" b="b" t="t" l="l"/>
            <a:pathLst>
              <a:path h="6040772" w="13312997">
                <a:moveTo>
                  <a:pt x="0" y="0"/>
                </a:moveTo>
                <a:lnTo>
                  <a:pt x="13312996" y="0"/>
                </a:lnTo>
                <a:lnTo>
                  <a:pt x="13312996" y="6040772"/>
                </a:lnTo>
                <a:lnTo>
                  <a:pt x="0" y="6040772"/>
                </a:lnTo>
                <a:lnTo>
                  <a:pt x="0" y="0"/>
                </a:lnTo>
                <a:close/>
              </a:path>
            </a:pathLst>
          </a:custGeom>
          <a:blipFill>
            <a:blip r:embed="rId2"/>
            <a:stretch>
              <a:fillRect l="0" t="0" r="0" b="0"/>
            </a:stretch>
          </a:blipFill>
        </p:spPr>
      </p:sp>
      <p:sp>
        <p:nvSpPr>
          <p:cNvPr name="TextBox 7" id="7"/>
          <p:cNvSpPr txBox="true"/>
          <p:nvPr/>
        </p:nvSpPr>
        <p:spPr>
          <a:xfrm rot="0">
            <a:off x="-120082" y="563891"/>
            <a:ext cx="12123181" cy="2657475"/>
          </a:xfrm>
          <a:prstGeom prst="rect">
            <a:avLst/>
          </a:prstGeom>
        </p:spPr>
        <p:txBody>
          <a:bodyPr anchor="t" rtlCol="false" tIns="0" lIns="0" bIns="0" rIns="0">
            <a:spAutoFit/>
          </a:bodyPr>
          <a:lstStyle/>
          <a:p>
            <a:pPr algn="ctr">
              <a:lnSpc>
                <a:spcPts val="10555"/>
              </a:lnSpc>
            </a:pPr>
            <a:r>
              <a:rPr lang="en-US" sz="8796" b="true">
                <a:solidFill>
                  <a:srgbClr val="000000"/>
                </a:solidFill>
                <a:latin typeface="Montserrat Bold"/>
                <a:ea typeface="Montserrat Bold"/>
                <a:cs typeface="Montserrat Bold"/>
                <a:sym typeface="Montserrat Bold"/>
              </a:rPr>
              <a:t>Burn Down Chart</a:t>
            </a:r>
          </a:p>
          <a:p>
            <a:pPr algn="l" marL="0" indent="0" lvl="0">
              <a:lnSpc>
                <a:spcPts val="10555"/>
              </a:lnSpc>
              <a:spcBef>
                <a:spcPct val="0"/>
              </a:spcBef>
            </a:pPr>
          </a:p>
        </p:txBody>
      </p:sp>
      <p:sp>
        <p:nvSpPr>
          <p:cNvPr name="TextBox 8" id="8"/>
          <p:cNvSpPr txBox="true"/>
          <p:nvPr/>
        </p:nvSpPr>
        <p:spPr>
          <a:xfrm rot="0">
            <a:off x="9677926" y="7768365"/>
            <a:ext cx="648891" cy="395521"/>
          </a:xfrm>
          <a:prstGeom prst="rect">
            <a:avLst/>
          </a:prstGeom>
        </p:spPr>
        <p:txBody>
          <a:bodyPr anchor="t" rtlCol="false" tIns="0" lIns="0" bIns="0" rIns="0">
            <a:spAutoFit/>
          </a:bodyPr>
          <a:lstStyle/>
          <a:p>
            <a:pPr algn="ctr">
              <a:lnSpc>
                <a:spcPts val="2907"/>
              </a:lnSpc>
              <a:spcBef>
                <a:spcPct val="0"/>
              </a:spcBef>
            </a:pPr>
            <a:r>
              <a:rPr lang="en-US" sz="2643" spc="-81">
                <a:solidFill>
                  <a:srgbClr val="000000"/>
                </a:solidFill>
                <a:latin typeface="Arimo"/>
                <a:ea typeface="Arimo"/>
                <a:cs typeface="Arimo"/>
                <a:sym typeface="Arimo"/>
              </a:rPr>
              <a:t>Real</a:t>
            </a:r>
          </a:p>
        </p:txBody>
      </p:sp>
      <p:grpSp>
        <p:nvGrpSpPr>
          <p:cNvPr name="Group 9" id="9"/>
          <p:cNvGrpSpPr/>
          <p:nvPr/>
        </p:nvGrpSpPr>
        <p:grpSpPr>
          <a:xfrm rot="0">
            <a:off x="8255318" y="7640955"/>
            <a:ext cx="757238" cy="597218"/>
            <a:chOff x="0" y="0"/>
            <a:chExt cx="1009650" cy="796290"/>
          </a:xfrm>
        </p:grpSpPr>
        <p:sp>
          <p:nvSpPr>
            <p:cNvPr name="Freeform 10" id="10"/>
            <p:cNvSpPr/>
            <p:nvPr/>
          </p:nvSpPr>
          <p:spPr>
            <a:xfrm flipH="false" flipV="false" rot="0">
              <a:off x="41910" y="44450"/>
              <a:ext cx="915670" cy="709930"/>
            </a:xfrm>
            <a:custGeom>
              <a:avLst/>
              <a:gdLst/>
              <a:ahLst/>
              <a:cxnLst/>
              <a:rect r="r" b="b" t="t" l="l"/>
              <a:pathLst>
                <a:path h="709930" w="915670">
                  <a:moveTo>
                    <a:pt x="915670" y="389890"/>
                  </a:moveTo>
                  <a:cubicBezTo>
                    <a:pt x="896620" y="558800"/>
                    <a:pt x="838200" y="666750"/>
                    <a:pt x="784860" y="684530"/>
                  </a:cubicBezTo>
                  <a:cubicBezTo>
                    <a:pt x="740410" y="699770"/>
                    <a:pt x="669290" y="669290"/>
                    <a:pt x="632460" y="637540"/>
                  </a:cubicBezTo>
                  <a:cubicBezTo>
                    <a:pt x="595630" y="605790"/>
                    <a:pt x="582930" y="553720"/>
                    <a:pt x="565150" y="494030"/>
                  </a:cubicBezTo>
                  <a:cubicBezTo>
                    <a:pt x="537210" y="405130"/>
                    <a:pt x="504190" y="232410"/>
                    <a:pt x="508000" y="154940"/>
                  </a:cubicBezTo>
                  <a:cubicBezTo>
                    <a:pt x="510540" y="113030"/>
                    <a:pt x="519430" y="82550"/>
                    <a:pt x="535940" y="59690"/>
                  </a:cubicBezTo>
                  <a:cubicBezTo>
                    <a:pt x="548640" y="39370"/>
                    <a:pt x="565150" y="25400"/>
                    <a:pt x="586740" y="16510"/>
                  </a:cubicBezTo>
                  <a:cubicBezTo>
                    <a:pt x="613410" y="6350"/>
                    <a:pt x="656590" y="0"/>
                    <a:pt x="685800" y="8890"/>
                  </a:cubicBezTo>
                  <a:cubicBezTo>
                    <a:pt x="716280" y="16510"/>
                    <a:pt x="748030" y="44450"/>
                    <a:pt x="765810" y="68580"/>
                  </a:cubicBezTo>
                  <a:cubicBezTo>
                    <a:pt x="778510" y="86360"/>
                    <a:pt x="783590" y="104140"/>
                    <a:pt x="786130" y="130810"/>
                  </a:cubicBezTo>
                  <a:cubicBezTo>
                    <a:pt x="792480" y="180340"/>
                    <a:pt x="795020" y="281940"/>
                    <a:pt x="768350" y="342900"/>
                  </a:cubicBezTo>
                  <a:cubicBezTo>
                    <a:pt x="744220" y="400050"/>
                    <a:pt x="694690" y="464820"/>
                    <a:pt x="638810" y="485140"/>
                  </a:cubicBezTo>
                  <a:cubicBezTo>
                    <a:pt x="577850" y="506730"/>
                    <a:pt x="464820" y="487680"/>
                    <a:pt x="410210" y="452120"/>
                  </a:cubicBezTo>
                  <a:cubicBezTo>
                    <a:pt x="364490" y="422910"/>
                    <a:pt x="330200" y="342900"/>
                    <a:pt x="318770" y="313690"/>
                  </a:cubicBezTo>
                  <a:cubicBezTo>
                    <a:pt x="314960" y="302260"/>
                    <a:pt x="316230" y="298450"/>
                    <a:pt x="316230" y="287020"/>
                  </a:cubicBezTo>
                  <a:cubicBezTo>
                    <a:pt x="316230" y="269240"/>
                    <a:pt x="311150" y="242570"/>
                    <a:pt x="318770" y="219710"/>
                  </a:cubicBezTo>
                  <a:cubicBezTo>
                    <a:pt x="327660" y="193040"/>
                    <a:pt x="351790" y="157480"/>
                    <a:pt x="378460" y="140970"/>
                  </a:cubicBezTo>
                  <a:cubicBezTo>
                    <a:pt x="403860" y="124460"/>
                    <a:pt x="444500" y="115570"/>
                    <a:pt x="474980" y="120650"/>
                  </a:cubicBezTo>
                  <a:cubicBezTo>
                    <a:pt x="505460" y="125730"/>
                    <a:pt x="542290" y="148590"/>
                    <a:pt x="561340" y="170180"/>
                  </a:cubicBezTo>
                  <a:cubicBezTo>
                    <a:pt x="576580" y="186690"/>
                    <a:pt x="585470" y="203200"/>
                    <a:pt x="590550" y="229870"/>
                  </a:cubicBezTo>
                  <a:cubicBezTo>
                    <a:pt x="598170" y="275590"/>
                    <a:pt x="590550" y="358140"/>
                    <a:pt x="576580" y="421640"/>
                  </a:cubicBezTo>
                  <a:cubicBezTo>
                    <a:pt x="561340" y="488950"/>
                    <a:pt x="544830" y="586740"/>
                    <a:pt x="499110" y="622300"/>
                  </a:cubicBezTo>
                  <a:cubicBezTo>
                    <a:pt x="459740" y="652780"/>
                    <a:pt x="383540" y="660400"/>
                    <a:pt x="336550" y="643890"/>
                  </a:cubicBezTo>
                  <a:cubicBezTo>
                    <a:pt x="288290" y="627380"/>
                    <a:pt x="234950" y="562610"/>
                    <a:pt x="214630" y="515620"/>
                  </a:cubicBezTo>
                  <a:cubicBezTo>
                    <a:pt x="196850" y="474980"/>
                    <a:pt x="196850" y="420370"/>
                    <a:pt x="205740" y="382270"/>
                  </a:cubicBezTo>
                  <a:cubicBezTo>
                    <a:pt x="213360" y="349250"/>
                    <a:pt x="234950" y="316230"/>
                    <a:pt x="256540" y="297180"/>
                  </a:cubicBezTo>
                  <a:cubicBezTo>
                    <a:pt x="273050" y="281940"/>
                    <a:pt x="295910" y="273050"/>
                    <a:pt x="317500" y="269240"/>
                  </a:cubicBezTo>
                  <a:cubicBezTo>
                    <a:pt x="337820" y="265430"/>
                    <a:pt x="361950" y="265430"/>
                    <a:pt x="383540" y="273050"/>
                  </a:cubicBezTo>
                  <a:cubicBezTo>
                    <a:pt x="410210" y="283210"/>
                    <a:pt x="445770" y="309880"/>
                    <a:pt x="462280" y="334010"/>
                  </a:cubicBezTo>
                  <a:cubicBezTo>
                    <a:pt x="476250" y="353060"/>
                    <a:pt x="483870" y="372110"/>
                    <a:pt x="482600" y="397510"/>
                  </a:cubicBezTo>
                  <a:cubicBezTo>
                    <a:pt x="480060" y="433070"/>
                    <a:pt x="457200" y="485140"/>
                    <a:pt x="422910" y="527050"/>
                  </a:cubicBezTo>
                  <a:cubicBezTo>
                    <a:pt x="372110" y="586740"/>
                    <a:pt x="242570" y="709930"/>
                    <a:pt x="182880" y="699770"/>
                  </a:cubicBezTo>
                  <a:cubicBezTo>
                    <a:pt x="137160" y="692150"/>
                    <a:pt x="101600" y="612140"/>
                    <a:pt x="82550" y="557530"/>
                  </a:cubicBezTo>
                  <a:cubicBezTo>
                    <a:pt x="62230" y="500380"/>
                    <a:pt x="40640" y="392430"/>
                    <a:pt x="73660" y="359410"/>
                  </a:cubicBezTo>
                  <a:cubicBezTo>
                    <a:pt x="110490" y="322580"/>
                    <a:pt x="299720" y="340360"/>
                    <a:pt x="321310" y="373380"/>
                  </a:cubicBezTo>
                  <a:cubicBezTo>
                    <a:pt x="335280" y="393700"/>
                    <a:pt x="303530" y="440690"/>
                    <a:pt x="290830" y="467360"/>
                  </a:cubicBezTo>
                  <a:cubicBezTo>
                    <a:pt x="279400" y="488950"/>
                    <a:pt x="271780" y="508000"/>
                    <a:pt x="254000" y="523240"/>
                  </a:cubicBezTo>
                  <a:cubicBezTo>
                    <a:pt x="232410" y="541020"/>
                    <a:pt x="190500" y="558800"/>
                    <a:pt x="162560" y="561340"/>
                  </a:cubicBezTo>
                  <a:cubicBezTo>
                    <a:pt x="139700" y="563880"/>
                    <a:pt x="116840" y="557530"/>
                    <a:pt x="97790" y="547370"/>
                  </a:cubicBezTo>
                  <a:cubicBezTo>
                    <a:pt x="77470" y="538480"/>
                    <a:pt x="58420" y="521970"/>
                    <a:pt x="45720" y="505460"/>
                  </a:cubicBezTo>
                  <a:cubicBezTo>
                    <a:pt x="33020" y="487680"/>
                    <a:pt x="26670" y="471170"/>
                    <a:pt x="20320" y="443230"/>
                  </a:cubicBezTo>
                  <a:cubicBezTo>
                    <a:pt x="7620" y="388620"/>
                    <a:pt x="0" y="255270"/>
                    <a:pt x="8890" y="195580"/>
                  </a:cubicBezTo>
                  <a:cubicBezTo>
                    <a:pt x="13970" y="158750"/>
                    <a:pt x="20320" y="133350"/>
                    <a:pt x="36830" y="110490"/>
                  </a:cubicBezTo>
                  <a:cubicBezTo>
                    <a:pt x="53340" y="88900"/>
                    <a:pt x="83820" y="68580"/>
                    <a:pt x="110490" y="60960"/>
                  </a:cubicBezTo>
                  <a:cubicBezTo>
                    <a:pt x="137160" y="53340"/>
                    <a:pt x="176530" y="58420"/>
                    <a:pt x="199390" y="66040"/>
                  </a:cubicBezTo>
                  <a:cubicBezTo>
                    <a:pt x="215900" y="69850"/>
                    <a:pt x="226060" y="76200"/>
                    <a:pt x="238760" y="88900"/>
                  </a:cubicBezTo>
                  <a:cubicBezTo>
                    <a:pt x="255270" y="105410"/>
                    <a:pt x="278130" y="137160"/>
                    <a:pt x="284480" y="165100"/>
                  </a:cubicBezTo>
                  <a:cubicBezTo>
                    <a:pt x="290830" y="193040"/>
                    <a:pt x="283210" y="231140"/>
                    <a:pt x="274320" y="254000"/>
                  </a:cubicBezTo>
                  <a:cubicBezTo>
                    <a:pt x="269240" y="270510"/>
                    <a:pt x="261620" y="279400"/>
                    <a:pt x="248920" y="290830"/>
                  </a:cubicBezTo>
                  <a:cubicBezTo>
                    <a:pt x="231140" y="307340"/>
                    <a:pt x="198120" y="328930"/>
                    <a:pt x="170180" y="332740"/>
                  </a:cubicBezTo>
                  <a:cubicBezTo>
                    <a:pt x="142240" y="337820"/>
                    <a:pt x="107950" y="331470"/>
                    <a:pt x="82550" y="318770"/>
                  </a:cubicBezTo>
                  <a:cubicBezTo>
                    <a:pt x="57150" y="306070"/>
                    <a:pt x="33020" y="279400"/>
                    <a:pt x="21590" y="254000"/>
                  </a:cubicBezTo>
                  <a:cubicBezTo>
                    <a:pt x="8890" y="228600"/>
                    <a:pt x="8890" y="189230"/>
                    <a:pt x="11430" y="165100"/>
                  </a:cubicBezTo>
                  <a:cubicBezTo>
                    <a:pt x="13970" y="148590"/>
                    <a:pt x="20320" y="135890"/>
                    <a:pt x="27940" y="123190"/>
                  </a:cubicBezTo>
                  <a:cubicBezTo>
                    <a:pt x="35560" y="110490"/>
                    <a:pt x="43180" y="99060"/>
                    <a:pt x="57150" y="88900"/>
                  </a:cubicBezTo>
                  <a:cubicBezTo>
                    <a:pt x="77470" y="74930"/>
                    <a:pt x="111760" y="57150"/>
                    <a:pt x="140970" y="55880"/>
                  </a:cubicBezTo>
                  <a:cubicBezTo>
                    <a:pt x="168910" y="54610"/>
                    <a:pt x="203200" y="63500"/>
                    <a:pt x="226060" y="80010"/>
                  </a:cubicBezTo>
                  <a:cubicBezTo>
                    <a:pt x="250190" y="95250"/>
                    <a:pt x="267970" y="115570"/>
                    <a:pt x="280670" y="151130"/>
                  </a:cubicBezTo>
                  <a:cubicBezTo>
                    <a:pt x="303530" y="215900"/>
                    <a:pt x="313690" y="400050"/>
                    <a:pt x="290830" y="467360"/>
                  </a:cubicBezTo>
                  <a:cubicBezTo>
                    <a:pt x="278130" y="504190"/>
                    <a:pt x="254000" y="528320"/>
                    <a:pt x="227330" y="543560"/>
                  </a:cubicBezTo>
                  <a:cubicBezTo>
                    <a:pt x="200660" y="558800"/>
                    <a:pt x="157480" y="562610"/>
                    <a:pt x="129540" y="558800"/>
                  </a:cubicBezTo>
                  <a:cubicBezTo>
                    <a:pt x="106680" y="554990"/>
                    <a:pt x="86360" y="544830"/>
                    <a:pt x="68580" y="529590"/>
                  </a:cubicBezTo>
                  <a:cubicBezTo>
                    <a:pt x="48260" y="509270"/>
                    <a:pt x="26670" y="466090"/>
                    <a:pt x="20320" y="443230"/>
                  </a:cubicBezTo>
                  <a:cubicBezTo>
                    <a:pt x="16510" y="430530"/>
                    <a:pt x="16510" y="424180"/>
                    <a:pt x="19050" y="408940"/>
                  </a:cubicBezTo>
                  <a:cubicBezTo>
                    <a:pt x="24130" y="374650"/>
                    <a:pt x="38100" y="273050"/>
                    <a:pt x="80010" y="242570"/>
                  </a:cubicBezTo>
                  <a:cubicBezTo>
                    <a:pt x="128270" y="209550"/>
                    <a:pt x="267970" y="204470"/>
                    <a:pt x="308610" y="243840"/>
                  </a:cubicBezTo>
                  <a:cubicBezTo>
                    <a:pt x="351790" y="283210"/>
                    <a:pt x="355600" y="468630"/>
                    <a:pt x="327660" y="486410"/>
                  </a:cubicBezTo>
                  <a:cubicBezTo>
                    <a:pt x="306070" y="499110"/>
                    <a:pt x="215900" y="447040"/>
                    <a:pt x="204470" y="416560"/>
                  </a:cubicBezTo>
                  <a:cubicBezTo>
                    <a:pt x="193040" y="389890"/>
                    <a:pt x="213360" y="345440"/>
                    <a:pt x="232410" y="321310"/>
                  </a:cubicBezTo>
                  <a:cubicBezTo>
                    <a:pt x="251460" y="297180"/>
                    <a:pt x="287020" y="275590"/>
                    <a:pt x="317500" y="269240"/>
                  </a:cubicBezTo>
                  <a:cubicBezTo>
                    <a:pt x="346710" y="264160"/>
                    <a:pt x="388620" y="270510"/>
                    <a:pt x="414020" y="287020"/>
                  </a:cubicBezTo>
                  <a:cubicBezTo>
                    <a:pt x="440690" y="302260"/>
                    <a:pt x="466090" y="342900"/>
                    <a:pt x="476250" y="364490"/>
                  </a:cubicBezTo>
                  <a:cubicBezTo>
                    <a:pt x="482600" y="377190"/>
                    <a:pt x="485140" y="387350"/>
                    <a:pt x="482600" y="397510"/>
                  </a:cubicBezTo>
                  <a:cubicBezTo>
                    <a:pt x="480060" y="407670"/>
                    <a:pt x="474980" y="416560"/>
                    <a:pt x="462280" y="422910"/>
                  </a:cubicBezTo>
                  <a:cubicBezTo>
                    <a:pt x="434340" y="439420"/>
                    <a:pt x="321310" y="468630"/>
                    <a:pt x="294640" y="441960"/>
                  </a:cubicBezTo>
                  <a:cubicBezTo>
                    <a:pt x="264160" y="411480"/>
                    <a:pt x="297180" y="273050"/>
                    <a:pt x="318770" y="219710"/>
                  </a:cubicBezTo>
                  <a:cubicBezTo>
                    <a:pt x="332740" y="184150"/>
                    <a:pt x="351790" y="157480"/>
                    <a:pt x="378460" y="140970"/>
                  </a:cubicBezTo>
                  <a:cubicBezTo>
                    <a:pt x="403860" y="124460"/>
                    <a:pt x="447040" y="118110"/>
                    <a:pt x="474980" y="120650"/>
                  </a:cubicBezTo>
                  <a:cubicBezTo>
                    <a:pt x="497840" y="123190"/>
                    <a:pt x="519430" y="133350"/>
                    <a:pt x="537210" y="146050"/>
                  </a:cubicBezTo>
                  <a:cubicBezTo>
                    <a:pt x="553720" y="160020"/>
                    <a:pt x="570230" y="182880"/>
                    <a:pt x="579120" y="198120"/>
                  </a:cubicBezTo>
                  <a:cubicBezTo>
                    <a:pt x="585470" y="209550"/>
                    <a:pt x="590550" y="218440"/>
                    <a:pt x="589280" y="229870"/>
                  </a:cubicBezTo>
                  <a:cubicBezTo>
                    <a:pt x="589280" y="245110"/>
                    <a:pt x="580390" y="281940"/>
                    <a:pt x="571500" y="281940"/>
                  </a:cubicBezTo>
                  <a:cubicBezTo>
                    <a:pt x="557530" y="283210"/>
                    <a:pt x="514350" y="184150"/>
                    <a:pt x="508000" y="154940"/>
                  </a:cubicBezTo>
                  <a:cubicBezTo>
                    <a:pt x="505460" y="139700"/>
                    <a:pt x="505460" y="134620"/>
                    <a:pt x="509270" y="120650"/>
                  </a:cubicBezTo>
                  <a:cubicBezTo>
                    <a:pt x="515620" y="97790"/>
                    <a:pt x="538480" y="54610"/>
                    <a:pt x="558800" y="34290"/>
                  </a:cubicBezTo>
                  <a:cubicBezTo>
                    <a:pt x="575310" y="19050"/>
                    <a:pt x="595630" y="8890"/>
                    <a:pt x="619760" y="6350"/>
                  </a:cubicBezTo>
                  <a:cubicBezTo>
                    <a:pt x="647700" y="2540"/>
                    <a:pt x="689610" y="6350"/>
                    <a:pt x="717550" y="21590"/>
                  </a:cubicBezTo>
                  <a:cubicBezTo>
                    <a:pt x="744220" y="36830"/>
                    <a:pt x="763270" y="59690"/>
                    <a:pt x="779780" y="97790"/>
                  </a:cubicBezTo>
                  <a:cubicBezTo>
                    <a:pt x="811530" y="176530"/>
                    <a:pt x="866140" y="438150"/>
                    <a:pt x="817880" y="494030"/>
                  </a:cubicBezTo>
                  <a:cubicBezTo>
                    <a:pt x="786130" y="530860"/>
                    <a:pt x="664210" y="528320"/>
                    <a:pt x="636270" y="500380"/>
                  </a:cubicBezTo>
                  <a:cubicBezTo>
                    <a:pt x="610870" y="476250"/>
                    <a:pt x="629920" y="393700"/>
                    <a:pt x="640080" y="356870"/>
                  </a:cubicBezTo>
                  <a:cubicBezTo>
                    <a:pt x="646430" y="331470"/>
                    <a:pt x="656590" y="313690"/>
                    <a:pt x="670560" y="297180"/>
                  </a:cubicBezTo>
                  <a:cubicBezTo>
                    <a:pt x="685800" y="280670"/>
                    <a:pt x="706120" y="266700"/>
                    <a:pt x="726440" y="259080"/>
                  </a:cubicBezTo>
                  <a:cubicBezTo>
                    <a:pt x="745490" y="251460"/>
                    <a:pt x="770890" y="248920"/>
                    <a:pt x="792480" y="251460"/>
                  </a:cubicBezTo>
                  <a:cubicBezTo>
                    <a:pt x="814070" y="254000"/>
                    <a:pt x="836930" y="262890"/>
                    <a:pt x="854710" y="275590"/>
                  </a:cubicBezTo>
                  <a:cubicBezTo>
                    <a:pt x="872490" y="287020"/>
                    <a:pt x="889000" y="306070"/>
                    <a:pt x="899160" y="325120"/>
                  </a:cubicBezTo>
                  <a:cubicBezTo>
                    <a:pt x="909320" y="344170"/>
                    <a:pt x="915670" y="389890"/>
                    <a:pt x="915670" y="389890"/>
                  </a:cubicBezTo>
                </a:path>
              </a:pathLst>
            </a:custGeom>
            <a:solidFill>
              <a:srgbClr val="FFFFFF"/>
            </a:solidFill>
            <a:ln cap="sq">
              <a:noFill/>
              <a:prstDash val="solid"/>
              <a:miter/>
            </a:ln>
          </p:spPr>
        </p:sp>
      </p:grpSp>
      <p:grpSp>
        <p:nvGrpSpPr>
          <p:cNvPr name="Group 11" id="11"/>
          <p:cNvGrpSpPr/>
          <p:nvPr/>
        </p:nvGrpSpPr>
        <p:grpSpPr>
          <a:xfrm rot="0">
            <a:off x="8677275" y="7697153"/>
            <a:ext cx="377190" cy="541020"/>
            <a:chOff x="0" y="0"/>
            <a:chExt cx="502920" cy="721360"/>
          </a:xfrm>
        </p:grpSpPr>
        <p:sp>
          <p:nvSpPr>
            <p:cNvPr name="Freeform 12" id="12"/>
            <p:cNvSpPr/>
            <p:nvPr/>
          </p:nvSpPr>
          <p:spPr>
            <a:xfrm flipH="false" flipV="false" rot="0">
              <a:off x="48260" y="45720"/>
              <a:ext cx="410210" cy="629920"/>
            </a:xfrm>
            <a:custGeom>
              <a:avLst/>
              <a:gdLst/>
              <a:ahLst/>
              <a:cxnLst/>
              <a:rect r="r" b="b" t="t" l="l"/>
              <a:pathLst>
                <a:path h="629920" w="410210">
                  <a:moveTo>
                    <a:pt x="401320" y="193040"/>
                  </a:moveTo>
                  <a:cubicBezTo>
                    <a:pt x="287020" y="509270"/>
                    <a:pt x="262890" y="558800"/>
                    <a:pt x="241300" y="584200"/>
                  </a:cubicBezTo>
                  <a:cubicBezTo>
                    <a:pt x="229870" y="598170"/>
                    <a:pt x="220980" y="604520"/>
                    <a:pt x="205740" y="610870"/>
                  </a:cubicBezTo>
                  <a:cubicBezTo>
                    <a:pt x="182880" y="619760"/>
                    <a:pt x="144780" y="629920"/>
                    <a:pt x="116840" y="624840"/>
                  </a:cubicBezTo>
                  <a:cubicBezTo>
                    <a:pt x="88900" y="619760"/>
                    <a:pt x="58420" y="601980"/>
                    <a:pt x="39370" y="581660"/>
                  </a:cubicBezTo>
                  <a:cubicBezTo>
                    <a:pt x="19050" y="561340"/>
                    <a:pt x="5080" y="528320"/>
                    <a:pt x="2540" y="500380"/>
                  </a:cubicBezTo>
                  <a:cubicBezTo>
                    <a:pt x="0" y="472440"/>
                    <a:pt x="7620" y="436880"/>
                    <a:pt x="22860" y="412750"/>
                  </a:cubicBezTo>
                  <a:cubicBezTo>
                    <a:pt x="38100" y="388620"/>
                    <a:pt x="64770" y="365760"/>
                    <a:pt x="91440" y="356870"/>
                  </a:cubicBezTo>
                  <a:cubicBezTo>
                    <a:pt x="118110" y="346710"/>
                    <a:pt x="153670" y="345440"/>
                    <a:pt x="180340" y="353060"/>
                  </a:cubicBezTo>
                  <a:cubicBezTo>
                    <a:pt x="208280" y="360680"/>
                    <a:pt x="238760" y="386080"/>
                    <a:pt x="254000" y="403860"/>
                  </a:cubicBezTo>
                  <a:cubicBezTo>
                    <a:pt x="265430" y="416560"/>
                    <a:pt x="270510" y="430530"/>
                    <a:pt x="274320" y="444500"/>
                  </a:cubicBezTo>
                  <a:cubicBezTo>
                    <a:pt x="279400" y="458470"/>
                    <a:pt x="283210" y="472440"/>
                    <a:pt x="280670" y="488950"/>
                  </a:cubicBezTo>
                  <a:cubicBezTo>
                    <a:pt x="279400" y="513080"/>
                    <a:pt x="269240" y="551180"/>
                    <a:pt x="251460" y="572770"/>
                  </a:cubicBezTo>
                  <a:cubicBezTo>
                    <a:pt x="233680" y="595630"/>
                    <a:pt x="204470" y="614680"/>
                    <a:pt x="176530" y="622300"/>
                  </a:cubicBezTo>
                  <a:cubicBezTo>
                    <a:pt x="149860" y="628650"/>
                    <a:pt x="114300" y="626110"/>
                    <a:pt x="87630" y="615950"/>
                  </a:cubicBezTo>
                  <a:cubicBezTo>
                    <a:pt x="62230" y="604520"/>
                    <a:pt x="35560" y="581660"/>
                    <a:pt x="20320" y="557530"/>
                  </a:cubicBezTo>
                  <a:cubicBezTo>
                    <a:pt x="6350" y="533400"/>
                    <a:pt x="0" y="508000"/>
                    <a:pt x="2540" y="469900"/>
                  </a:cubicBezTo>
                  <a:cubicBezTo>
                    <a:pt x="8890" y="387350"/>
                    <a:pt x="96520" y="163830"/>
                    <a:pt x="142240" y="88900"/>
                  </a:cubicBezTo>
                  <a:cubicBezTo>
                    <a:pt x="163830" y="52070"/>
                    <a:pt x="181610" y="29210"/>
                    <a:pt x="208280" y="15240"/>
                  </a:cubicBezTo>
                  <a:cubicBezTo>
                    <a:pt x="236220" y="2540"/>
                    <a:pt x="279400" y="0"/>
                    <a:pt x="307340" y="5080"/>
                  </a:cubicBezTo>
                  <a:cubicBezTo>
                    <a:pt x="330200" y="10160"/>
                    <a:pt x="350520" y="22860"/>
                    <a:pt x="365760" y="38100"/>
                  </a:cubicBezTo>
                  <a:cubicBezTo>
                    <a:pt x="382270" y="52070"/>
                    <a:pt x="396240" y="71120"/>
                    <a:pt x="402590" y="93980"/>
                  </a:cubicBezTo>
                  <a:cubicBezTo>
                    <a:pt x="410210" y="120650"/>
                    <a:pt x="401320" y="193040"/>
                    <a:pt x="401320" y="193040"/>
                  </a:cubicBezTo>
                </a:path>
              </a:pathLst>
            </a:custGeom>
            <a:solidFill>
              <a:srgbClr val="FFFFFF"/>
            </a:solidFill>
            <a:ln cap="sq">
              <a:noFill/>
              <a:prstDash val="solid"/>
              <a:miter/>
            </a:ln>
          </p:spPr>
        </p:sp>
      </p:grpSp>
      <p:sp>
        <p:nvSpPr>
          <p:cNvPr name="TextBox 13" id="13"/>
          <p:cNvSpPr txBox="true"/>
          <p:nvPr/>
        </p:nvSpPr>
        <p:spPr>
          <a:xfrm rot="0">
            <a:off x="8359405" y="7750852"/>
            <a:ext cx="676010" cy="395521"/>
          </a:xfrm>
          <a:prstGeom prst="rect">
            <a:avLst/>
          </a:prstGeom>
        </p:spPr>
        <p:txBody>
          <a:bodyPr anchor="t" rtlCol="false" tIns="0" lIns="0" bIns="0" rIns="0">
            <a:spAutoFit/>
          </a:bodyPr>
          <a:lstStyle/>
          <a:p>
            <a:pPr algn="ctr">
              <a:lnSpc>
                <a:spcPts val="2907"/>
              </a:lnSpc>
              <a:spcBef>
                <a:spcPct val="0"/>
              </a:spcBef>
            </a:pPr>
            <a:r>
              <a:rPr lang="en-US" sz="2643" spc="-81">
                <a:solidFill>
                  <a:srgbClr val="000000"/>
                </a:solidFill>
                <a:latin typeface="Arimo"/>
                <a:ea typeface="Arimo"/>
                <a:cs typeface="Arimo"/>
                <a:sym typeface="Arimo"/>
              </a:rPr>
              <a:t>Ideal</a:t>
            </a:r>
          </a:p>
        </p:txBody>
      </p:sp>
      <p:sp>
        <p:nvSpPr>
          <p:cNvPr name="TextBox 14" id="14"/>
          <p:cNvSpPr txBox="true"/>
          <p:nvPr/>
        </p:nvSpPr>
        <p:spPr>
          <a:xfrm rot="0">
            <a:off x="17268825" y="9210675"/>
            <a:ext cx="152400" cy="200025"/>
          </a:xfrm>
          <a:prstGeom prst="rect">
            <a:avLst/>
          </a:prstGeom>
        </p:spPr>
        <p:txBody>
          <a:bodyPr anchor="t" rtlCol="false" tIns="0" lIns="0" bIns="0" rIns="0" wrap="none">
            <a:spAutoFit/>
          </a:bodyPr>
          <a:lstStyle/>
          <a:p>
            <a:pPr algn="ctr">
              <a:lnSpc>
                <a:spcPts val="4059"/>
              </a:lnSpc>
              <a:spcBef>
                <a:spcPct val="0"/>
              </a:spcBef>
            </a:pPr>
            <a:r>
              <a:rPr lang="en-US" b="true" sz="2899">
                <a:solidFill>
                  <a:srgbClr val="000000"/>
                </a:solidFill>
                <a:latin typeface="Montserrat Bold"/>
                <a:ea typeface="Montserrat Bold"/>
                <a:cs typeface="Montserrat Bold"/>
                <a:sym typeface="Montserrat Bold"/>
              </a:rPr>
              <a:t>29</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3309673" y="2035794"/>
            <a:ext cx="4248966" cy="520733"/>
          </a:xfrm>
          <a:prstGeom prst="rect">
            <a:avLst/>
          </a:prstGeom>
        </p:spPr>
        <p:txBody>
          <a:bodyPr anchor="t" rtlCol="false" tIns="0" lIns="0" bIns="0" rIns="0">
            <a:spAutoFit/>
          </a:bodyPr>
          <a:lstStyle/>
          <a:p>
            <a:pPr algn="l" marL="0" indent="0" lvl="0">
              <a:lnSpc>
                <a:spcPts val="4221"/>
              </a:lnSpc>
              <a:spcBef>
                <a:spcPct val="0"/>
              </a:spcBef>
            </a:pPr>
            <a:r>
              <a:rPr lang="en-US" b="true" sz="3247" spc="-64">
                <a:solidFill>
                  <a:srgbClr val="000000"/>
                </a:solidFill>
                <a:latin typeface="Montserrat Bold"/>
                <a:ea typeface="Montserrat Bold"/>
                <a:cs typeface="Montserrat Bold"/>
                <a:sym typeface="Montserrat Bold"/>
              </a:rPr>
              <a:t>Context</a:t>
            </a:r>
          </a:p>
        </p:txBody>
      </p:sp>
      <p:sp>
        <p:nvSpPr>
          <p:cNvPr name="TextBox 3" id="3"/>
          <p:cNvSpPr txBox="true"/>
          <p:nvPr/>
        </p:nvSpPr>
        <p:spPr>
          <a:xfrm rot="0">
            <a:off x="3309673" y="3041534"/>
            <a:ext cx="4102692" cy="520733"/>
          </a:xfrm>
          <a:prstGeom prst="rect">
            <a:avLst/>
          </a:prstGeom>
        </p:spPr>
        <p:txBody>
          <a:bodyPr anchor="t" rtlCol="false" tIns="0" lIns="0" bIns="0" rIns="0">
            <a:spAutoFit/>
          </a:bodyPr>
          <a:lstStyle/>
          <a:p>
            <a:pPr algn="l" marL="0" indent="0" lvl="0">
              <a:lnSpc>
                <a:spcPts val="4221"/>
              </a:lnSpc>
              <a:spcBef>
                <a:spcPct val="0"/>
              </a:spcBef>
            </a:pPr>
            <a:r>
              <a:rPr lang="en-US" b="true" sz="3247" spc="-64">
                <a:solidFill>
                  <a:srgbClr val="000000"/>
                </a:solidFill>
                <a:latin typeface="Montserrat Bold"/>
                <a:ea typeface="Montserrat Bold"/>
                <a:cs typeface="Montserrat Bold"/>
                <a:sym typeface="Montserrat Bold"/>
              </a:rPr>
              <a:t>Used Technologies</a:t>
            </a:r>
          </a:p>
        </p:txBody>
      </p:sp>
      <p:sp>
        <p:nvSpPr>
          <p:cNvPr name="TextBox 4" id="4"/>
          <p:cNvSpPr txBox="true"/>
          <p:nvPr/>
        </p:nvSpPr>
        <p:spPr>
          <a:xfrm rot="0">
            <a:off x="3309673" y="4047274"/>
            <a:ext cx="3642379" cy="520734"/>
          </a:xfrm>
          <a:prstGeom prst="rect">
            <a:avLst/>
          </a:prstGeom>
        </p:spPr>
        <p:txBody>
          <a:bodyPr anchor="t" rtlCol="false" tIns="0" lIns="0" bIns="0" rIns="0">
            <a:spAutoFit/>
          </a:bodyPr>
          <a:lstStyle/>
          <a:p>
            <a:pPr algn="l" marL="0" indent="0" lvl="0">
              <a:lnSpc>
                <a:spcPts val="4221"/>
              </a:lnSpc>
              <a:spcBef>
                <a:spcPct val="0"/>
              </a:spcBef>
            </a:pPr>
            <a:r>
              <a:rPr lang="en-US" b="true" sz="3247" spc="-64">
                <a:solidFill>
                  <a:srgbClr val="000000"/>
                </a:solidFill>
                <a:latin typeface="Montserrat Bold"/>
                <a:ea typeface="Montserrat Bold"/>
                <a:cs typeface="Montserrat Bold"/>
                <a:sym typeface="Montserrat Bold"/>
              </a:rPr>
              <a:t>Product Backlog</a:t>
            </a:r>
          </a:p>
        </p:txBody>
      </p:sp>
      <p:sp>
        <p:nvSpPr>
          <p:cNvPr name="AutoShape 5" id="5"/>
          <p:cNvSpPr/>
          <p:nvPr/>
        </p:nvSpPr>
        <p:spPr>
          <a:xfrm>
            <a:off x="2495761" y="1868031"/>
            <a:ext cx="25776" cy="7885989"/>
          </a:xfrm>
          <a:prstGeom prst="line">
            <a:avLst/>
          </a:prstGeom>
          <a:ln cap="rnd" w="47625">
            <a:solidFill>
              <a:srgbClr val="86C7ED"/>
            </a:solidFill>
            <a:prstDash val="sysDot"/>
            <a:headEnd type="none" len="sm" w="sm"/>
            <a:tailEnd type="none" len="sm" w="sm"/>
          </a:ln>
        </p:spPr>
      </p:sp>
      <p:sp>
        <p:nvSpPr>
          <p:cNvPr name="AutoShape 6" id="6"/>
          <p:cNvSpPr/>
          <p:nvPr/>
        </p:nvSpPr>
        <p:spPr>
          <a:xfrm rot="0">
            <a:off x="2378761" y="2064369"/>
            <a:ext cx="259776" cy="284524"/>
          </a:xfrm>
          <a:prstGeom prst="rect">
            <a:avLst/>
          </a:prstGeom>
          <a:solidFill>
            <a:srgbClr val="A066CB"/>
          </a:solidFill>
        </p:spPr>
      </p:sp>
      <p:sp>
        <p:nvSpPr>
          <p:cNvPr name="AutoShape 7" id="7"/>
          <p:cNvSpPr/>
          <p:nvPr/>
        </p:nvSpPr>
        <p:spPr>
          <a:xfrm rot="0">
            <a:off x="2378761" y="3080420"/>
            <a:ext cx="259776" cy="284524"/>
          </a:xfrm>
          <a:prstGeom prst="rect">
            <a:avLst/>
          </a:prstGeom>
          <a:solidFill>
            <a:srgbClr val="A066CB"/>
          </a:solidFill>
        </p:spPr>
      </p:sp>
      <p:sp>
        <p:nvSpPr>
          <p:cNvPr name="AutoShape 8" id="8"/>
          <p:cNvSpPr/>
          <p:nvPr/>
        </p:nvSpPr>
        <p:spPr>
          <a:xfrm rot="0">
            <a:off x="2378761" y="4096470"/>
            <a:ext cx="259776" cy="284524"/>
          </a:xfrm>
          <a:prstGeom prst="rect">
            <a:avLst/>
          </a:prstGeom>
          <a:solidFill>
            <a:srgbClr val="A066CB"/>
          </a:solidFill>
        </p:spPr>
      </p:sp>
      <p:sp>
        <p:nvSpPr>
          <p:cNvPr name="AutoShape 9" id="9"/>
          <p:cNvSpPr/>
          <p:nvPr/>
        </p:nvSpPr>
        <p:spPr>
          <a:xfrm rot="0">
            <a:off x="2378761" y="5112521"/>
            <a:ext cx="259776" cy="284524"/>
          </a:xfrm>
          <a:prstGeom prst="rect">
            <a:avLst/>
          </a:prstGeom>
          <a:solidFill>
            <a:srgbClr val="A066CB"/>
          </a:solidFill>
        </p:spPr>
      </p:sp>
      <p:grpSp>
        <p:nvGrpSpPr>
          <p:cNvPr name="Group 10" id="10"/>
          <p:cNvGrpSpPr/>
          <p:nvPr/>
        </p:nvGrpSpPr>
        <p:grpSpPr>
          <a:xfrm rot="-10800000">
            <a:off x="-862220" y="-1414522"/>
            <a:ext cx="11784210" cy="3013773"/>
            <a:chOff x="0" y="0"/>
            <a:chExt cx="21005545" cy="5372100"/>
          </a:xfrm>
        </p:grpSpPr>
        <p:sp>
          <p:nvSpPr>
            <p:cNvPr name="Freeform 11" id="11"/>
            <p:cNvSpPr/>
            <p:nvPr/>
          </p:nvSpPr>
          <p:spPr>
            <a:xfrm flipH="false" flipV="false" rot="0">
              <a:off x="0" y="0"/>
              <a:ext cx="21005546" cy="5372100"/>
            </a:xfrm>
            <a:custGeom>
              <a:avLst/>
              <a:gdLst/>
              <a:ahLst/>
              <a:cxnLst/>
              <a:rect r="r" b="b" t="t" l="l"/>
              <a:pathLst>
                <a:path h="5372100" w="21005546">
                  <a:moveTo>
                    <a:pt x="19454875" y="0"/>
                  </a:moveTo>
                  <a:lnTo>
                    <a:pt x="1550670" y="0"/>
                  </a:lnTo>
                  <a:lnTo>
                    <a:pt x="0" y="2686050"/>
                  </a:lnTo>
                  <a:lnTo>
                    <a:pt x="1550670" y="5372100"/>
                  </a:lnTo>
                  <a:lnTo>
                    <a:pt x="19454875" y="5372100"/>
                  </a:lnTo>
                  <a:lnTo>
                    <a:pt x="21005546" y="2686050"/>
                  </a:lnTo>
                  <a:lnTo>
                    <a:pt x="19454875" y="0"/>
                  </a:lnTo>
                  <a:close/>
                </a:path>
              </a:pathLst>
            </a:custGeom>
            <a:solidFill>
              <a:srgbClr val="99ACFF"/>
            </a:solidFill>
          </p:spPr>
        </p:sp>
      </p:grpSp>
      <p:sp>
        <p:nvSpPr>
          <p:cNvPr name="AutoShape 12" id="12"/>
          <p:cNvSpPr/>
          <p:nvPr/>
        </p:nvSpPr>
        <p:spPr>
          <a:xfrm rot="0">
            <a:off x="0" y="0"/>
            <a:ext cx="18288000" cy="184729"/>
          </a:xfrm>
          <a:prstGeom prst="rect">
            <a:avLst/>
          </a:prstGeom>
          <a:solidFill>
            <a:srgbClr val="1836B2"/>
          </a:solidFill>
        </p:spPr>
      </p:sp>
      <p:sp>
        <p:nvSpPr>
          <p:cNvPr name="TextBox 13" id="13"/>
          <p:cNvSpPr txBox="true"/>
          <p:nvPr/>
        </p:nvSpPr>
        <p:spPr>
          <a:xfrm rot="0">
            <a:off x="308144" y="-88611"/>
            <a:ext cx="17008306" cy="1707082"/>
          </a:xfrm>
          <a:prstGeom prst="rect">
            <a:avLst/>
          </a:prstGeom>
        </p:spPr>
        <p:txBody>
          <a:bodyPr anchor="t" rtlCol="false" tIns="0" lIns="0" bIns="0" rIns="0">
            <a:spAutoFit/>
          </a:bodyPr>
          <a:lstStyle/>
          <a:p>
            <a:pPr algn="l" marL="0" indent="0" lvl="0">
              <a:lnSpc>
                <a:spcPts val="14058"/>
              </a:lnSpc>
              <a:spcBef>
                <a:spcPct val="0"/>
              </a:spcBef>
            </a:pPr>
            <a:r>
              <a:rPr lang="en-US" b="true" sz="10042">
                <a:solidFill>
                  <a:srgbClr val="FFFFFF"/>
                </a:solidFill>
                <a:latin typeface="Montserrat Bold"/>
                <a:ea typeface="Montserrat Bold"/>
                <a:cs typeface="Montserrat Bold"/>
                <a:sym typeface="Montserrat Bold"/>
              </a:rPr>
              <a:t>PLAN</a:t>
            </a:r>
          </a:p>
        </p:txBody>
      </p:sp>
      <p:sp>
        <p:nvSpPr>
          <p:cNvPr name="TextBox 14" id="14"/>
          <p:cNvSpPr txBox="true"/>
          <p:nvPr/>
        </p:nvSpPr>
        <p:spPr>
          <a:xfrm rot="0">
            <a:off x="3309673" y="5042704"/>
            <a:ext cx="3642379" cy="520734"/>
          </a:xfrm>
          <a:prstGeom prst="rect">
            <a:avLst/>
          </a:prstGeom>
        </p:spPr>
        <p:txBody>
          <a:bodyPr anchor="t" rtlCol="false" tIns="0" lIns="0" bIns="0" rIns="0">
            <a:spAutoFit/>
          </a:bodyPr>
          <a:lstStyle/>
          <a:p>
            <a:pPr algn="l" marL="0" indent="0" lvl="0">
              <a:lnSpc>
                <a:spcPts val="4221"/>
              </a:lnSpc>
              <a:spcBef>
                <a:spcPct val="0"/>
              </a:spcBef>
            </a:pPr>
            <a:r>
              <a:rPr lang="en-US" b="true" sz="3247" spc="-64">
                <a:solidFill>
                  <a:srgbClr val="000000"/>
                </a:solidFill>
                <a:latin typeface="Montserrat Bold"/>
                <a:ea typeface="Montserrat Bold"/>
                <a:cs typeface="Montserrat Bold"/>
                <a:sym typeface="Montserrat Bold"/>
              </a:rPr>
              <a:t>Sprint 1</a:t>
            </a:r>
          </a:p>
        </p:txBody>
      </p:sp>
      <p:sp>
        <p:nvSpPr>
          <p:cNvPr name="TextBox 15" id="15"/>
          <p:cNvSpPr txBox="true"/>
          <p:nvPr/>
        </p:nvSpPr>
        <p:spPr>
          <a:xfrm rot="0">
            <a:off x="3309673" y="6038134"/>
            <a:ext cx="3642379" cy="520734"/>
          </a:xfrm>
          <a:prstGeom prst="rect">
            <a:avLst/>
          </a:prstGeom>
        </p:spPr>
        <p:txBody>
          <a:bodyPr anchor="t" rtlCol="false" tIns="0" lIns="0" bIns="0" rIns="0">
            <a:spAutoFit/>
          </a:bodyPr>
          <a:lstStyle/>
          <a:p>
            <a:pPr algn="l" marL="0" indent="0" lvl="0">
              <a:lnSpc>
                <a:spcPts val="4221"/>
              </a:lnSpc>
              <a:spcBef>
                <a:spcPct val="0"/>
              </a:spcBef>
            </a:pPr>
            <a:r>
              <a:rPr lang="en-US" b="true" sz="3247" spc="-64">
                <a:solidFill>
                  <a:srgbClr val="000000"/>
                </a:solidFill>
                <a:latin typeface="Montserrat Bold"/>
                <a:ea typeface="Montserrat Bold"/>
                <a:cs typeface="Montserrat Bold"/>
                <a:sym typeface="Montserrat Bold"/>
              </a:rPr>
              <a:t>Sprint 2</a:t>
            </a:r>
          </a:p>
        </p:txBody>
      </p:sp>
      <p:sp>
        <p:nvSpPr>
          <p:cNvPr name="TextBox 16" id="16"/>
          <p:cNvSpPr txBox="true"/>
          <p:nvPr/>
        </p:nvSpPr>
        <p:spPr>
          <a:xfrm rot="0">
            <a:off x="3309673" y="7033563"/>
            <a:ext cx="3642379" cy="520734"/>
          </a:xfrm>
          <a:prstGeom prst="rect">
            <a:avLst/>
          </a:prstGeom>
        </p:spPr>
        <p:txBody>
          <a:bodyPr anchor="t" rtlCol="false" tIns="0" lIns="0" bIns="0" rIns="0">
            <a:spAutoFit/>
          </a:bodyPr>
          <a:lstStyle/>
          <a:p>
            <a:pPr algn="l" marL="0" indent="0" lvl="0">
              <a:lnSpc>
                <a:spcPts val="4221"/>
              </a:lnSpc>
              <a:spcBef>
                <a:spcPct val="0"/>
              </a:spcBef>
            </a:pPr>
            <a:r>
              <a:rPr lang="en-US" b="true" sz="3247" spc="-64">
                <a:solidFill>
                  <a:srgbClr val="000000"/>
                </a:solidFill>
                <a:latin typeface="Montserrat Bold"/>
                <a:ea typeface="Montserrat Bold"/>
                <a:cs typeface="Montserrat Bold"/>
                <a:sym typeface="Montserrat Bold"/>
              </a:rPr>
              <a:t>Sprint 3</a:t>
            </a:r>
          </a:p>
        </p:txBody>
      </p:sp>
      <p:sp>
        <p:nvSpPr>
          <p:cNvPr name="AutoShape 17" id="17"/>
          <p:cNvSpPr/>
          <p:nvPr/>
        </p:nvSpPr>
        <p:spPr>
          <a:xfrm rot="0">
            <a:off x="2378761" y="6128571"/>
            <a:ext cx="259776" cy="284524"/>
          </a:xfrm>
          <a:prstGeom prst="rect">
            <a:avLst/>
          </a:prstGeom>
          <a:solidFill>
            <a:srgbClr val="A066CB"/>
          </a:solidFill>
        </p:spPr>
      </p:sp>
      <p:sp>
        <p:nvSpPr>
          <p:cNvPr name="AutoShape 18" id="18"/>
          <p:cNvSpPr/>
          <p:nvPr/>
        </p:nvSpPr>
        <p:spPr>
          <a:xfrm rot="0">
            <a:off x="2378761" y="7144622"/>
            <a:ext cx="259776" cy="284524"/>
          </a:xfrm>
          <a:prstGeom prst="rect">
            <a:avLst/>
          </a:prstGeom>
          <a:solidFill>
            <a:srgbClr val="A066CB"/>
          </a:solidFill>
        </p:spPr>
      </p:sp>
      <p:sp>
        <p:nvSpPr>
          <p:cNvPr name="TextBox 19" id="19"/>
          <p:cNvSpPr txBox="true"/>
          <p:nvPr/>
        </p:nvSpPr>
        <p:spPr>
          <a:xfrm rot="0">
            <a:off x="3309673" y="8028993"/>
            <a:ext cx="3642379" cy="520734"/>
          </a:xfrm>
          <a:prstGeom prst="rect">
            <a:avLst/>
          </a:prstGeom>
        </p:spPr>
        <p:txBody>
          <a:bodyPr anchor="t" rtlCol="false" tIns="0" lIns="0" bIns="0" rIns="0">
            <a:spAutoFit/>
          </a:bodyPr>
          <a:lstStyle/>
          <a:p>
            <a:pPr algn="l" marL="0" indent="0" lvl="0">
              <a:lnSpc>
                <a:spcPts val="4221"/>
              </a:lnSpc>
              <a:spcBef>
                <a:spcPct val="0"/>
              </a:spcBef>
            </a:pPr>
            <a:r>
              <a:rPr lang="en-US" b="true" sz="3247" spc="-64">
                <a:solidFill>
                  <a:srgbClr val="000000"/>
                </a:solidFill>
                <a:latin typeface="Montserrat Bold"/>
                <a:ea typeface="Montserrat Bold"/>
                <a:cs typeface="Montserrat Bold"/>
                <a:sym typeface="Montserrat Bold"/>
              </a:rPr>
              <a:t>Deployment</a:t>
            </a:r>
          </a:p>
        </p:txBody>
      </p:sp>
      <p:sp>
        <p:nvSpPr>
          <p:cNvPr name="TextBox 20" id="20"/>
          <p:cNvSpPr txBox="true"/>
          <p:nvPr/>
        </p:nvSpPr>
        <p:spPr>
          <a:xfrm rot="0">
            <a:off x="3309673" y="9024423"/>
            <a:ext cx="6003737" cy="520734"/>
          </a:xfrm>
          <a:prstGeom prst="rect">
            <a:avLst/>
          </a:prstGeom>
        </p:spPr>
        <p:txBody>
          <a:bodyPr anchor="t" rtlCol="false" tIns="0" lIns="0" bIns="0" rIns="0">
            <a:spAutoFit/>
          </a:bodyPr>
          <a:lstStyle/>
          <a:p>
            <a:pPr algn="l" marL="0" indent="0" lvl="0">
              <a:lnSpc>
                <a:spcPts val="4221"/>
              </a:lnSpc>
              <a:spcBef>
                <a:spcPct val="0"/>
              </a:spcBef>
            </a:pPr>
            <a:r>
              <a:rPr lang="en-US" b="true" sz="3247" spc="-64">
                <a:solidFill>
                  <a:srgbClr val="000000"/>
                </a:solidFill>
                <a:latin typeface="Montserrat Bold"/>
                <a:ea typeface="Montserrat Bold"/>
                <a:cs typeface="Montserrat Bold"/>
                <a:sym typeface="Montserrat Bold"/>
              </a:rPr>
              <a:t>Conclusion &amp; Retrospective</a:t>
            </a:r>
          </a:p>
        </p:txBody>
      </p:sp>
      <p:sp>
        <p:nvSpPr>
          <p:cNvPr name="AutoShape 21" id="21"/>
          <p:cNvSpPr/>
          <p:nvPr/>
        </p:nvSpPr>
        <p:spPr>
          <a:xfrm rot="0">
            <a:off x="2378761" y="8160672"/>
            <a:ext cx="259776" cy="284524"/>
          </a:xfrm>
          <a:prstGeom prst="rect">
            <a:avLst/>
          </a:prstGeom>
          <a:solidFill>
            <a:srgbClr val="A066CB"/>
          </a:solidFill>
        </p:spPr>
      </p:sp>
      <p:sp>
        <p:nvSpPr>
          <p:cNvPr name="AutoShape 22" id="22"/>
          <p:cNvSpPr/>
          <p:nvPr/>
        </p:nvSpPr>
        <p:spPr>
          <a:xfrm rot="0">
            <a:off x="2378761" y="9176722"/>
            <a:ext cx="259776" cy="284524"/>
          </a:xfrm>
          <a:prstGeom prst="rect">
            <a:avLst/>
          </a:prstGeom>
          <a:solidFill>
            <a:srgbClr val="A066CB"/>
          </a:solidFill>
        </p:spPr>
      </p:sp>
      <p:sp>
        <p:nvSpPr>
          <p:cNvPr name="Freeform 23" id="23"/>
          <p:cNvSpPr/>
          <p:nvPr/>
        </p:nvSpPr>
        <p:spPr>
          <a:xfrm flipH="false" flipV="true" rot="0">
            <a:off x="11984260" y="4031553"/>
            <a:ext cx="10904544" cy="6226137"/>
          </a:xfrm>
          <a:custGeom>
            <a:avLst/>
            <a:gdLst/>
            <a:ahLst/>
            <a:cxnLst/>
            <a:rect r="r" b="b" t="t" l="l"/>
            <a:pathLst>
              <a:path h="6226137" w="10904544">
                <a:moveTo>
                  <a:pt x="0" y="6226137"/>
                </a:moveTo>
                <a:lnTo>
                  <a:pt x="10904544" y="6226137"/>
                </a:lnTo>
                <a:lnTo>
                  <a:pt x="10904544" y="0"/>
                </a:lnTo>
                <a:lnTo>
                  <a:pt x="0" y="0"/>
                </a:lnTo>
                <a:lnTo>
                  <a:pt x="0" y="6226137"/>
                </a:lnTo>
                <a:close/>
              </a:path>
            </a:pathLst>
          </a:custGeom>
          <a:blipFill>
            <a:blip r:embed="rId2">
              <a:extLst>
                <a:ext uri="{96DAC541-7B7A-43D3-8B79-37D633B846F1}">
                  <asvg:svgBlip xmlns:asvg="http://schemas.microsoft.com/office/drawing/2016/SVG/main" r:embed="rId3"/>
                </a:ext>
              </a:extLst>
            </a:blip>
            <a:stretch>
              <a:fillRect l="0" t="-51576" r="0" b="0"/>
            </a:stretch>
          </a:blipFill>
        </p:spPr>
      </p:sp>
      <p:sp>
        <p:nvSpPr>
          <p:cNvPr name="TextBox 24" id="24"/>
          <p:cNvSpPr txBox="true"/>
          <p:nvPr/>
        </p:nvSpPr>
        <p:spPr>
          <a:xfrm rot="0">
            <a:off x="17268825" y="9210675"/>
            <a:ext cx="152400" cy="200025"/>
          </a:xfrm>
          <a:prstGeom prst="rect">
            <a:avLst/>
          </a:prstGeom>
        </p:spPr>
        <p:txBody>
          <a:bodyPr anchor="t" rtlCol="false" tIns="0" lIns="0" bIns="0" rIns="0" wrap="none">
            <a:spAutoFit/>
          </a:bodyPr>
          <a:lstStyle/>
          <a:p>
            <a:pPr algn="ctr">
              <a:lnSpc>
                <a:spcPts val="4059"/>
              </a:lnSpc>
              <a:spcBef>
                <a:spcPct val="0"/>
              </a:spcBef>
            </a:pPr>
            <a:r>
              <a:rPr lang="en-US" b="true" sz="2899">
                <a:solidFill>
                  <a:srgbClr val="000000"/>
                </a:solidFill>
                <a:latin typeface="Montserrat Bold"/>
                <a:ea typeface="Montserrat Bold"/>
                <a:cs typeface="Montserrat Bold"/>
                <a:sym typeface="Montserrat Bold"/>
              </a:rPr>
              <a:t>3</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bg>
      <p:bgPr>
        <a:solidFill>
          <a:srgbClr val="1836B2"/>
        </a:solidFill>
      </p:bgPr>
    </p:bg>
    <p:spTree>
      <p:nvGrpSpPr>
        <p:cNvPr id="1" name=""/>
        <p:cNvGrpSpPr/>
        <p:nvPr/>
      </p:nvGrpSpPr>
      <p:grpSpPr>
        <a:xfrm>
          <a:off x="0" y="0"/>
          <a:ext cx="0" cy="0"/>
          <a:chOff x="0" y="0"/>
          <a:chExt cx="0" cy="0"/>
        </a:xfrm>
      </p:grpSpPr>
      <p:sp>
        <p:nvSpPr>
          <p:cNvPr name="TextBox 2" id="2"/>
          <p:cNvSpPr txBox="true"/>
          <p:nvPr/>
        </p:nvSpPr>
        <p:spPr>
          <a:xfrm rot="0">
            <a:off x="3729073" y="3837305"/>
            <a:ext cx="10829854" cy="2802890"/>
          </a:xfrm>
          <a:prstGeom prst="rect">
            <a:avLst/>
          </a:prstGeom>
        </p:spPr>
        <p:txBody>
          <a:bodyPr anchor="t" rtlCol="false" tIns="0" lIns="0" bIns="0" rIns="0">
            <a:spAutoFit/>
          </a:bodyPr>
          <a:lstStyle/>
          <a:p>
            <a:pPr algn="ctr" marL="0" indent="0" lvl="0">
              <a:lnSpc>
                <a:spcPts val="21670"/>
              </a:lnSpc>
              <a:spcBef>
                <a:spcPct val="0"/>
              </a:spcBef>
            </a:pPr>
            <a:r>
              <a:rPr lang="en-US" b="true" sz="19700">
                <a:solidFill>
                  <a:srgbClr val="FFFFFF"/>
                </a:solidFill>
                <a:latin typeface="Montserrat Bold"/>
                <a:ea typeface="Montserrat Bold"/>
                <a:cs typeface="Montserrat Bold"/>
                <a:sym typeface="Montserrat Bold"/>
              </a:rPr>
              <a:t>Sprint 3</a:t>
            </a:r>
          </a:p>
        </p:txBody>
      </p:sp>
      <p:grpSp>
        <p:nvGrpSpPr>
          <p:cNvPr name="Group 3" id="3"/>
          <p:cNvGrpSpPr/>
          <p:nvPr/>
        </p:nvGrpSpPr>
        <p:grpSpPr>
          <a:xfrm rot="0">
            <a:off x="11620599" y="8775184"/>
            <a:ext cx="8523290" cy="4392438"/>
            <a:chOff x="0" y="0"/>
            <a:chExt cx="10424273" cy="5372100"/>
          </a:xfrm>
        </p:grpSpPr>
        <p:sp>
          <p:nvSpPr>
            <p:cNvPr name="Freeform 4" id="4"/>
            <p:cNvSpPr/>
            <p:nvPr/>
          </p:nvSpPr>
          <p:spPr>
            <a:xfrm flipH="false" flipV="false" rot="0">
              <a:off x="0" y="0"/>
              <a:ext cx="10424273" cy="5372100"/>
            </a:xfrm>
            <a:custGeom>
              <a:avLst/>
              <a:gdLst/>
              <a:ahLst/>
              <a:cxnLst/>
              <a:rect r="r" b="b" t="t" l="l"/>
              <a:pathLst>
                <a:path h="5372100" w="10424273">
                  <a:moveTo>
                    <a:pt x="8873603" y="0"/>
                  </a:moveTo>
                  <a:lnTo>
                    <a:pt x="1550670" y="0"/>
                  </a:lnTo>
                  <a:lnTo>
                    <a:pt x="0" y="2686050"/>
                  </a:lnTo>
                  <a:lnTo>
                    <a:pt x="1550670" y="5372100"/>
                  </a:lnTo>
                  <a:lnTo>
                    <a:pt x="8873603" y="5372100"/>
                  </a:lnTo>
                  <a:lnTo>
                    <a:pt x="10424273" y="2686050"/>
                  </a:lnTo>
                  <a:lnTo>
                    <a:pt x="8873603" y="0"/>
                  </a:lnTo>
                  <a:close/>
                </a:path>
              </a:pathLst>
            </a:custGeom>
            <a:solidFill>
              <a:srgbClr val="86C7ED"/>
            </a:solidFill>
          </p:spPr>
        </p:sp>
      </p:grpSp>
      <p:grpSp>
        <p:nvGrpSpPr>
          <p:cNvPr name="Group 5" id="5"/>
          <p:cNvGrpSpPr/>
          <p:nvPr/>
        </p:nvGrpSpPr>
        <p:grpSpPr>
          <a:xfrm rot="0">
            <a:off x="9916665" y="9258300"/>
            <a:ext cx="3407869" cy="4392438"/>
            <a:chOff x="0" y="0"/>
            <a:chExt cx="4167939" cy="5372100"/>
          </a:xfrm>
        </p:grpSpPr>
        <p:sp>
          <p:nvSpPr>
            <p:cNvPr name="Freeform 6" id="6"/>
            <p:cNvSpPr/>
            <p:nvPr/>
          </p:nvSpPr>
          <p:spPr>
            <a:xfrm flipH="false" flipV="false" rot="0">
              <a:off x="0" y="0"/>
              <a:ext cx="4167939" cy="5372100"/>
            </a:xfrm>
            <a:custGeom>
              <a:avLst/>
              <a:gdLst/>
              <a:ahLst/>
              <a:cxnLst/>
              <a:rect r="r" b="b" t="t" l="l"/>
              <a:pathLst>
                <a:path h="5372100" w="4167939">
                  <a:moveTo>
                    <a:pt x="2617269" y="0"/>
                  </a:moveTo>
                  <a:lnTo>
                    <a:pt x="1550670" y="0"/>
                  </a:lnTo>
                  <a:lnTo>
                    <a:pt x="0" y="2686050"/>
                  </a:lnTo>
                  <a:lnTo>
                    <a:pt x="1550670" y="5372100"/>
                  </a:lnTo>
                  <a:lnTo>
                    <a:pt x="2617269" y="5372100"/>
                  </a:lnTo>
                  <a:lnTo>
                    <a:pt x="4167939" y="2686050"/>
                  </a:lnTo>
                  <a:lnTo>
                    <a:pt x="2617269" y="0"/>
                  </a:lnTo>
                  <a:close/>
                </a:path>
              </a:pathLst>
            </a:custGeom>
            <a:solidFill>
              <a:srgbClr val="3954A3"/>
            </a:solidFill>
          </p:spPr>
        </p:sp>
      </p:grpSp>
      <p:grpSp>
        <p:nvGrpSpPr>
          <p:cNvPr name="Group 7" id="7"/>
          <p:cNvGrpSpPr/>
          <p:nvPr/>
        </p:nvGrpSpPr>
        <p:grpSpPr>
          <a:xfrm rot="-10800000">
            <a:off x="-3602767" y="-3778684"/>
            <a:ext cx="11903735" cy="6226137"/>
            <a:chOff x="0" y="0"/>
            <a:chExt cx="10270904" cy="5372100"/>
          </a:xfrm>
        </p:grpSpPr>
        <p:sp>
          <p:nvSpPr>
            <p:cNvPr name="Freeform 8" id="8"/>
            <p:cNvSpPr/>
            <p:nvPr/>
          </p:nvSpPr>
          <p:spPr>
            <a:xfrm flipH="false" flipV="false" rot="0">
              <a:off x="0" y="0"/>
              <a:ext cx="10270904" cy="5372100"/>
            </a:xfrm>
            <a:custGeom>
              <a:avLst/>
              <a:gdLst/>
              <a:ahLst/>
              <a:cxnLst/>
              <a:rect r="r" b="b" t="t" l="l"/>
              <a:pathLst>
                <a:path h="5372100" w="10270904">
                  <a:moveTo>
                    <a:pt x="8720234" y="0"/>
                  </a:moveTo>
                  <a:lnTo>
                    <a:pt x="1550670" y="0"/>
                  </a:lnTo>
                  <a:lnTo>
                    <a:pt x="0" y="2686050"/>
                  </a:lnTo>
                  <a:lnTo>
                    <a:pt x="1550670" y="5372100"/>
                  </a:lnTo>
                  <a:lnTo>
                    <a:pt x="8720234" y="5372100"/>
                  </a:lnTo>
                  <a:lnTo>
                    <a:pt x="10270904" y="2686050"/>
                  </a:lnTo>
                  <a:lnTo>
                    <a:pt x="8720234" y="0"/>
                  </a:lnTo>
                  <a:close/>
                </a:path>
              </a:pathLst>
            </a:custGeom>
            <a:solidFill>
              <a:srgbClr val="FFFFFF"/>
            </a:solidFill>
          </p:spPr>
        </p:sp>
      </p:grpSp>
      <p:grpSp>
        <p:nvGrpSpPr>
          <p:cNvPr name="Group 9" id="9"/>
          <p:cNvGrpSpPr/>
          <p:nvPr/>
        </p:nvGrpSpPr>
        <p:grpSpPr>
          <a:xfrm rot="0">
            <a:off x="1028700" y="910770"/>
            <a:ext cx="4308589" cy="693376"/>
            <a:chOff x="0" y="0"/>
            <a:chExt cx="5744785" cy="924502"/>
          </a:xfrm>
        </p:grpSpPr>
        <p:sp>
          <p:nvSpPr>
            <p:cNvPr name="TextBox 10" id="10"/>
            <p:cNvSpPr txBox="true"/>
            <p:nvPr/>
          </p:nvSpPr>
          <p:spPr>
            <a:xfrm rot="0">
              <a:off x="2103038" y="33448"/>
              <a:ext cx="3641747" cy="760598"/>
            </a:xfrm>
            <a:prstGeom prst="rect">
              <a:avLst/>
            </a:prstGeom>
          </p:spPr>
          <p:txBody>
            <a:bodyPr anchor="t" rtlCol="false" tIns="0" lIns="0" bIns="0" rIns="0">
              <a:spAutoFit/>
            </a:bodyPr>
            <a:lstStyle/>
            <a:p>
              <a:pPr algn="l">
                <a:lnSpc>
                  <a:spcPts val="4858"/>
                </a:lnSpc>
                <a:spcBef>
                  <a:spcPct val="0"/>
                </a:spcBef>
              </a:pPr>
              <a:r>
                <a:rPr lang="en-US" sz="3470" b="true">
                  <a:solidFill>
                    <a:srgbClr val="000000"/>
                  </a:solidFill>
                  <a:latin typeface="Fira Sans Ultra-Bold"/>
                  <a:ea typeface="Fira Sans Ultra-Bold"/>
                  <a:cs typeface="Fira Sans Ultra-Bold"/>
                  <a:sym typeface="Fira Sans Ultra-Bold"/>
                </a:rPr>
                <a:t>Jobify.</a:t>
              </a:r>
            </a:p>
          </p:txBody>
        </p:sp>
        <p:sp>
          <p:nvSpPr>
            <p:cNvPr name="Freeform 11" id="11"/>
            <p:cNvSpPr/>
            <p:nvPr/>
          </p:nvSpPr>
          <p:spPr>
            <a:xfrm flipH="false" flipV="false" rot="0">
              <a:off x="0" y="0"/>
              <a:ext cx="1619186" cy="924502"/>
            </a:xfrm>
            <a:custGeom>
              <a:avLst/>
              <a:gdLst/>
              <a:ahLst/>
              <a:cxnLst/>
              <a:rect r="r" b="b" t="t" l="l"/>
              <a:pathLst>
                <a:path h="924502" w="1619186">
                  <a:moveTo>
                    <a:pt x="0" y="0"/>
                  </a:moveTo>
                  <a:lnTo>
                    <a:pt x="1619186" y="0"/>
                  </a:lnTo>
                  <a:lnTo>
                    <a:pt x="1619186" y="924502"/>
                  </a:lnTo>
                  <a:lnTo>
                    <a:pt x="0" y="924502"/>
                  </a:lnTo>
                  <a:lnTo>
                    <a:pt x="0" y="0"/>
                  </a:lnTo>
                  <a:close/>
                </a:path>
              </a:pathLst>
            </a:custGeom>
            <a:blipFill>
              <a:blip r:embed="rId2">
                <a:extLst>
                  <a:ext uri="{96DAC541-7B7A-43D3-8B79-37D633B846F1}">
                    <asvg:svgBlip xmlns:asvg="http://schemas.microsoft.com/office/drawing/2016/SVG/main" r:embed="rId3"/>
                  </a:ext>
                </a:extLst>
              </a:blip>
              <a:stretch>
                <a:fillRect l="0" t="-51576" r="0" b="0"/>
              </a:stretch>
            </a:blipFill>
          </p:spPr>
        </p:sp>
      </p:gr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1119" y="174727"/>
            <a:ext cx="8992881" cy="2105032"/>
            <a:chOff x="0" y="0"/>
            <a:chExt cx="11990509" cy="2806709"/>
          </a:xfrm>
        </p:grpSpPr>
        <p:sp>
          <p:nvSpPr>
            <p:cNvPr name="TextBox 3" id="3"/>
            <p:cNvSpPr txBox="true"/>
            <p:nvPr/>
          </p:nvSpPr>
          <p:spPr>
            <a:xfrm rot="0">
              <a:off x="0" y="76200"/>
              <a:ext cx="11990509" cy="1531197"/>
            </a:xfrm>
            <a:prstGeom prst="rect">
              <a:avLst/>
            </a:prstGeom>
          </p:spPr>
          <p:txBody>
            <a:bodyPr anchor="t" rtlCol="false" tIns="0" lIns="0" bIns="0" rIns="0">
              <a:spAutoFit/>
            </a:bodyPr>
            <a:lstStyle/>
            <a:p>
              <a:pPr algn="l" marL="0" indent="0" lvl="0">
                <a:lnSpc>
                  <a:spcPts val="8717"/>
                </a:lnSpc>
                <a:spcBef>
                  <a:spcPct val="0"/>
                </a:spcBef>
              </a:pPr>
              <a:r>
                <a:rPr lang="en-US" b="true" sz="7925">
                  <a:solidFill>
                    <a:srgbClr val="000000"/>
                  </a:solidFill>
                  <a:latin typeface="Fira Sans Bold"/>
                  <a:ea typeface="Fira Sans Bold"/>
                  <a:cs typeface="Fira Sans Bold"/>
                  <a:sym typeface="Fira Sans Bold"/>
                </a:rPr>
                <a:t>Sprint 3</a:t>
              </a:r>
            </a:p>
          </p:txBody>
        </p:sp>
        <p:sp>
          <p:nvSpPr>
            <p:cNvPr name="TextBox 4" id="4"/>
            <p:cNvSpPr txBox="true"/>
            <p:nvPr/>
          </p:nvSpPr>
          <p:spPr>
            <a:xfrm rot="0">
              <a:off x="0" y="2181587"/>
              <a:ext cx="11990509" cy="647699"/>
            </a:xfrm>
            <a:prstGeom prst="rect">
              <a:avLst/>
            </a:prstGeom>
          </p:spPr>
          <p:txBody>
            <a:bodyPr anchor="t" rtlCol="false" tIns="0" lIns="0" bIns="0" rIns="0">
              <a:spAutoFit/>
            </a:bodyPr>
            <a:lstStyle/>
            <a:p>
              <a:pPr algn="l" marL="0" indent="0" lvl="0">
                <a:lnSpc>
                  <a:spcPts val="3900"/>
                </a:lnSpc>
                <a:spcBef>
                  <a:spcPct val="0"/>
                </a:spcBef>
              </a:pPr>
              <a:r>
                <a:rPr lang="en-US" b="true" sz="3000" spc="-60">
                  <a:solidFill>
                    <a:srgbClr val="000000"/>
                  </a:solidFill>
                  <a:latin typeface="Fira Sans Bold"/>
                  <a:ea typeface="Fira Sans Bold"/>
                  <a:cs typeface="Fira Sans Bold"/>
                  <a:sym typeface="Fira Sans Bold"/>
                </a:rPr>
                <a:t>Use Case</a:t>
              </a:r>
            </a:p>
          </p:txBody>
        </p:sp>
      </p:grpSp>
      <p:grpSp>
        <p:nvGrpSpPr>
          <p:cNvPr name="Group 5" id="5"/>
          <p:cNvGrpSpPr/>
          <p:nvPr/>
        </p:nvGrpSpPr>
        <p:grpSpPr>
          <a:xfrm rot="-9020781">
            <a:off x="-1049990" y="-2293795"/>
            <a:ext cx="5777750" cy="5099688"/>
            <a:chOff x="0" y="0"/>
            <a:chExt cx="6086383" cy="5372100"/>
          </a:xfrm>
        </p:grpSpPr>
        <p:sp>
          <p:nvSpPr>
            <p:cNvPr name="Freeform 6" id="6"/>
            <p:cNvSpPr/>
            <p:nvPr/>
          </p:nvSpPr>
          <p:spPr>
            <a:xfrm flipH="false" flipV="false" rot="0">
              <a:off x="0" y="0"/>
              <a:ext cx="6086383" cy="5372100"/>
            </a:xfrm>
            <a:custGeom>
              <a:avLst/>
              <a:gdLst/>
              <a:ahLst/>
              <a:cxnLst/>
              <a:rect r="r" b="b" t="t" l="l"/>
              <a:pathLst>
                <a:path h="5372100" w="6086383">
                  <a:moveTo>
                    <a:pt x="4535713" y="0"/>
                  </a:moveTo>
                  <a:lnTo>
                    <a:pt x="1550670" y="0"/>
                  </a:lnTo>
                  <a:lnTo>
                    <a:pt x="0" y="2686050"/>
                  </a:lnTo>
                  <a:lnTo>
                    <a:pt x="1550670" y="5372100"/>
                  </a:lnTo>
                  <a:lnTo>
                    <a:pt x="4535713" y="5372100"/>
                  </a:lnTo>
                  <a:lnTo>
                    <a:pt x="6086383" y="2686050"/>
                  </a:lnTo>
                  <a:lnTo>
                    <a:pt x="4535713" y="0"/>
                  </a:lnTo>
                  <a:close/>
                </a:path>
              </a:pathLst>
            </a:custGeom>
            <a:solidFill>
              <a:srgbClr val="99ACFF"/>
            </a:solidFill>
          </p:spPr>
        </p:sp>
      </p:grpSp>
      <p:sp>
        <p:nvSpPr>
          <p:cNvPr name="Freeform 7" id="7"/>
          <p:cNvSpPr/>
          <p:nvPr/>
        </p:nvSpPr>
        <p:spPr>
          <a:xfrm flipH="false" flipV="false" rot="0">
            <a:off x="2332716" y="1043074"/>
            <a:ext cx="13622569" cy="8837642"/>
          </a:xfrm>
          <a:custGeom>
            <a:avLst/>
            <a:gdLst/>
            <a:ahLst/>
            <a:cxnLst/>
            <a:rect r="r" b="b" t="t" l="l"/>
            <a:pathLst>
              <a:path h="8837642" w="13622569">
                <a:moveTo>
                  <a:pt x="0" y="0"/>
                </a:moveTo>
                <a:lnTo>
                  <a:pt x="13622568" y="0"/>
                </a:lnTo>
                <a:lnTo>
                  <a:pt x="13622568" y="8837641"/>
                </a:lnTo>
                <a:lnTo>
                  <a:pt x="0" y="8837641"/>
                </a:lnTo>
                <a:lnTo>
                  <a:pt x="0" y="0"/>
                </a:lnTo>
                <a:close/>
              </a:path>
            </a:pathLst>
          </a:custGeom>
          <a:blipFill>
            <a:blip r:embed="rId3"/>
            <a:stretch>
              <a:fillRect l="0" t="0" r="0" b="0"/>
            </a:stretch>
          </a:blipFill>
        </p:spPr>
      </p:sp>
      <p:sp>
        <p:nvSpPr>
          <p:cNvPr name="TextBox 8" id="8"/>
          <p:cNvSpPr txBox="true"/>
          <p:nvPr/>
        </p:nvSpPr>
        <p:spPr>
          <a:xfrm rot="0">
            <a:off x="303519" y="506975"/>
            <a:ext cx="4496441" cy="1138873"/>
          </a:xfrm>
          <a:prstGeom prst="rect">
            <a:avLst/>
          </a:prstGeom>
        </p:spPr>
        <p:txBody>
          <a:bodyPr anchor="t" rtlCol="false" tIns="0" lIns="0" bIns="0" rIns="0">
            <a:spAutoFit/>
          </a:bodyPr>
          <a:lstStyle/>
          <a:p>
            <a:pPr algn="l" marL="0" indent="0" lvl="0">
              <a:lnSpc>
                <a:spcPts val="8717"/>
              </a:lnSpc>
              <a:spcBef>
                <a:spcPct val="0"/>
              </a:spcBef>
            </a:pPr>
            <a:r>
              <a:rPr lang="en-US" b="true" sz="7925" spc="-245">
                <a:solidFill>
                  <a:srgbClr val="FFFFFF"/>
                </a:solidFill>
                <a:latin typeface="Montserrat Bold"/>
                <a:ea typeface="Montserrat Bold"/>
                <a:cs typeface="Montserrat Bold"/>
                <a:sym typeface="Montserrat Bold"/>
              </a:rPr>
              <a:t>Sprint 3</a:t>
            </a:r>
          </a:p>
        </p:txBody>
      </p:sp>
      <p:sp>
        <p:nvSpPr>
          <p:cNvPr name="TextBox 9" id="9"/>
          <p:cNvSpPr txBox="true"/>
          <p:nvPr/>
        </p:nvSpPr>
        <p:spPr>
          <a:xfrm rot="0">
            <a:off x="303519" y="1617272"/>
            <a:ext cx="4496441" cy="485775"/>
          </a:xfrm>
          <a:prstGeom prst="rect">
            <a:avLst/>
          </a:prstGeom>
        </p:spPr>
        <p:txBody>
          <a:bodyPr anchor="t" rtlCol="false" tIns="0" lIns="0" bIns="0" rIns="0">
            <a:spAutoFit/>
          </a:bodyPr>
          <a:lstStyle/>
          <a:p>
            <a:pPr algn="l" marL="0" indent="0" lvl="0">
              <a:lnSpc>
                <a:spcPts val="3900"/>
              </a:lnSpc>
              <a:spcBef>
                <a:spcPct val="0"/>
              </a:spcBef>
            </a:pPr>
            <a:r>
              <a:rPr lang="en-US" sz="3000" spc="-60" u="sng">
                <a:solidFill>
                  <a:srgbClr val="000000"/>
                </a:solidFill>
                <a:latin typeface="Montserrat"/>
                <a:ea typeface="Montserrat"/>
                <a:cs typeface="Montserrat"/>
                <a:sym typeface="Montserrat"/>
              </a:rPr>
              <a:t>Use Case Diagram</a:t>
            </a:r>
          </a:p>
        </p:txBody>
      </p:sp>
      <p:sp>
        <p:nvSpPr>
          <p:cNvPr name="TextBox 10" id="10"/>
          <p:cNvSpPr txBox="true"/>
          <p:nvPr/>
        </p:nvSpPr>
        <p:spPr>
          <a:xfrm rot="0">
            <a:off x="17268825" y="9210675"/>
            <a:ext cx="152400" cy="200025"/>
          </a:xfrm>
          <a:prstGeom prst="rect">
            <a:avLst/>
          </a:prstGeom>
        </p:spPr>
        <p:txBody>
          <a:bodyPr anchor="t" rtlCol="false" tIns="0" lIns="0" bIns="0" rIns="0" wrap="none">
            <a:spAutoFit/>
          </a:bodyPr>
          <a:lstStyle/>
          <a:p>
            <a:pPr algn="ctr">
              <a:lnSpc>
                <a:spcPts val="4059"/>
              </a:lnSpc>
              <a:spcBef>
                <a:spcPct val="0"/>
              </a:spcBef>
            </a:pPr>
            <a:r>
              <a:rPr lang="en-US" b="true" sz="2899">
                <a:solidFill>
                  <a:srgbClr val="000000"/>
                </a:solidFill>
                <a:latin typeface="Montserrat Bold"/>
                <a:ea typeface="Montserrat Bold"/>
                <a:cs typeface="Montserrat Bold"/>
                <a:sym typeface="Montserrat Bold"/>
              </a:rPr>
              <a:t>31</a:t>
            </a: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593574" y="2704593"/>
            <a:ext cx="13100853" cy="6075521"/>
          </a:xfrm>
          <a:custGeom>
            <a:avLst/>
            <a:gdLst/>
            <a:ahLst/>
            <a:cxnLst/>
            <a:rect r="r" b="b" t="t" l="l"/>
            <a:pathLst>
              <a:path h="6075521" w="13100853">
                <a:moveTo>
                  <a:pt x="0" y="0"/>
                </a:moveTo>
                <a:lnTo>
                  <a:pt x="13100852" y="0"/>
                </a:lnTo>
                <a:lnTo>
                  <a:pt x="13100852" y="6075520"/>
                </a:lnTo>
                <a:lnTo>
                  <a:pt x="0" y="6075520"/>
                </a:lnTo>
                <a:lnTo>
                  <a:pt x="0" y="0"/>
                </a:lnTo>
                <a:close/>
              </a:path>
            </a:pathLst>
          </a:custGeom>
          <a:blipFill>
            <a:blip r:embed="rId3"/>
            <a:stretch>
              <a:fillRect l="0" t="0" r="0" b="0"/>
            </a:stretch>
          </a:blipFill>
        </p:spPr>
      </p:sp>
      <p:grpSp>
        <p:nvGrpSpPr>
          <p:cNvPr name="Group 3" id="3"/>
          <p:cNvGrpSpPr/>
          <p:nvPr/>
        </p:nvGrpSpPr>
        <p:grpSpPr>
          <a:xfrm rot="-10800000">
            <a:off x="14330061" y="8780113"/>
            <a:ext cx="4305111" cy="3013773"/>
            <a:chOff x="0" y="0"/>
            <a:chExt cx="7673930" cy="5372100"/>
          </a:xfrm>
        </p:grpSpPr>
        <p:sp>
          <p:nvSpPr>
            <p:cNvPr name="Freeform 4" id="4"/>
            <p:cNvSpPr/>
            <p:nvPr/>
          </p:nvSpPr>
          <p:spPr>
            <a:xfrm flipH="false" flipV="false" rot="0">
              <a:off x="0" y="0"/>
              <a:ext cx="7673930" cy="5372100"/>
            </a:xfrm>
            <a:custGeom>
              <a:avLst/>
              <a:gdLst/>
              <a:ahLst/>
              <a:cxnLst/>
              <a:rect r="r" b="b" t="t" l="l"/>
              <a:pathLst>
                <a:path h="5372100" w="7673930">
                  <a:moveTo>
                    <a:pt x="6123260" y="0"/>
                  </a:moveTo>
                  <a:lnTo>
                    <a:pt x="1550670" y="0"/>
                  </a:lnTo>
                  <a:lnTo>
                    <a:pt x="0" y="2686050"/>
                  </a:lnTo>
                  <a:lnTo>
                    <a:pt x="1550670" y="5372100"/>
                  </a:lnTo>
                  <a:lnTo>
                    <a:pt x="6123260" y="5372100"/>
                  </a:lnTo>
                  <a:lnTo>
                    <a:pt x="7673930" y="2686050"/>
                  </a:lnTo>
                  <a:lnTo>
                    <a:pt x="6123260" y="0"/>
                  </a:lnTo>
                  <a:close/>
                </a:path>
              </a:pathLst>
            </a:custGeom>
            <a:solidFill>
              <a:srgbClr val="99ACFF"/>
            </a:solidFill>
          </p:spPr>
        </p:sp>
      </p:grpSp>
      <p:grpSp>
        <p:nvGrpSpPr>
          <p:cNvPr name="Group 5" id="5"/>
          <p:cNvGrpSpPr/>
          <p:nvPr/>
        </p:nvGrpSpPr>
        <p:grpSpPr>
          <a:xfrm rot="-10800000">
            <a:off x="-1643644" y="9951501"/>
            <a:ext cx="17768494" cy="1949023"/>
            <a:chOff x="0" y="0"/>
            <a:chExt cx="48975363" cy="5372100"/>
          </a:xfrm>
        </p:grpSpPr>
        <p:sp>
          <p:nvSpPr>
            <p:cNvPr name="Freeform 6" id="6"/>
            <p:cNvSpPr/>
            <p:nvPr/>
          </p:nvSpPr>
          <p:spPr>
            <a:xfrm flipH="false" flipV="false" rot="0">
              <a:off x="0" y="0"/>
              <a:ext cx="48975364" cy="5372100"/>
            </a:xfrm>
            <a:custGeom>
              <a:avLst/>
              <a:gdLst/>
              <a:ahLst/>
              <a:cxnLst/>
              <a:rect r="r" b="b" t="t" l="l"/>
              <a:pathLst>
                <a:path h="5372100" w="48975364">
                  <a:moveTo>
                    <a:pt x="47424693" y="0"/>
                  </a:moveTo>
                  <a:lnTo>
                    <a:pt x="1550670" y="0"/>
                  </a:lnTo>
                  <a:lnTo>
                    <a:pt x="0" y="2686050"/>
                  </a:lnTo>
                  <a:lnTo>
                    <a:pt x="1550670" y="5372100"/>
                  </a:lnTo>
                  <a:lnTo>
                    <a:pt x="47424693" y="5372100"/>
                  </a:lnTo>
                  <a:lnTo>
                    <a:pt x="48975364" y="2686050"/>
                  </a:lnTo>
                  <a:lnTo>
                    <a:pt x="47424693" y="0"/>
                  </a:lnTo>
                  <a:close/>
                </a:path>
              </a:pathLst>
            </a:custGeom>
            <a:solidFill>
              <a:srgbClr val="1836B2"/>
            </a:solidFill>
          </p:spPr>
        </p:sp>
      </p:grpSp>
      <p:sp>
        <p:nvSpPr>
          <p:cNvPr name="TextBox 7" id="7"/>
          <p:cNvSpPr txBox="true"/>
          <p:nvPr/>
        </p:nvSpPr>
        <p:spPr>
          <a:xfrm rot="0">
            <a:off x="627909" y="818075"/>
            <a:ext cx="10264459" cy="2657475"/>
          </a:xfrm>
          <a:prstGeom prst="rect">
            <a:avLst/>
          </a:prstGeom>
        </p:spPr>
        <p:txBody>
          <a:bodyPr anchor="t" rtlCol="false" tIns="0" lIns="0" bIns="0" rIns="0">
            <a:spAutoFit/>
          </a:bodyPr>
          <a:lstStyle/>
          <a:p>
            <a:pPr algn="ctr">
              <a:lnSpc>
                <a:spcPts val="10555"/>
              </a:lnSpc>
            </a:pPr>
            <a:r>
              <a:rPr lang="en-US" b="true" sz="8796" spc="-483">
                <a:solidFill>
                  <a:srgbClr val="000000"/>
                </a:solidFill>
                <a:latin typeface="Montserrat Bold"/>
                <a:ea typeface="Montserrat Bold"/>
                <a:cs typeface="Montserrat Bold"/>
                <a:sym typeface="Montserrat Bold"/>
              </a:rPr>
              <a:t>Burn Down Chart</a:t>
            </a:r>
          </a:p>
          <a:p>
            <a:pPr algn="l" marL="0" indent="0" lvl="0">
              <a:lnSpc>
                <a:spcPts val="10555"/>
              </a:lnSpc>
              <a:spcBef>
                <a:spcPct val="0"/>
              </a:spcBef>
            </a:pPr>
          </a:p>
        </p:txBody>
      </p:sp>
      <p:grpSp>
        <p:nvGrpSpPr>
          <p:cNvPr name="Group 8" id="8"/>
          <p:cNvGrpSpPr/>
          <p:nvPr/>
        </p:nvGrpSpPr>
        <p:grpSpPr>
          <a:xfrm rot="0">
            <a:off x="7483793" y="8514398"/>
            <a:ext cx="111442" cy="108585"/>
            <a:chOff x="0" y="0"/>
            <a:chExt cx="148590" cy="144780"/>
          </a:xfrm>
        </p:grpSpPr>
        <p:sp>
          <p:nvSpPr>
            <p:cNvPr name="Freeform 9" id="9"/>
            <p:cNvSpPr/>
            <p:nvPr/>
          </p:nvSpPr>
          <p:spPr>
            <a:xfrm flipH="false" flipV="false" rot="0">
              <a:off x="45720" y="45720"/>
              <a:ext cx="50800" cy="50800"/>
            </a:xfrm>
            <a:custGeom>
              <a:avLst/>
              <a:gdLst/>
              <a:ahLst/>
              <a:cxnLst/>
              <a:rect r="r" b="b" t="t" l="l"/>
              <a:pathLst>
                <a:path h="50800" w="50800">
                  <a:moveTo>
                    <a:pt x="50800" y="16510"/>
                  </a:moveTo>
                  <a:cubicBezTo>
                    <a:pt x="29210" y="50800"/>
                    <a:pt x="8890" y="44450"/>
                    <a:pt x="5080" y="38100"/>
                  </a:cubicBezTo>
                  <a:cubicBezTo>
                    <a:pt x="0" y="30480"/>
                    <a:pt x="3810" y="10160"/>
                    <a:pt x="10160" y="5080"/>
                  </a:cubicBezTo>
                  <a:cubicBezTo>
                    <a:pt x="17780" y="0"/>
                    <a:pt x="44450" y="6350"/>
                    <a:pt x="44450" y="6350"/>
                  </a:cubicBezTo>
                </a:path>
              </a:pathLst>
            </a:custGeom>
            <a:solidFill>
              <a:srgbClr val="0571D3"/>
            </a:solidFill>
            <a:ln cap="sq">
              <a:noFill/>
              <a:prstDash val="solid"/>
              <a:miter/>
            </a:ln>
          </p:spPr>
        </p:sp>
      </p:grpSp>
      <p:grpSp>
        <p:nvGrpSpPr>
          <p:cNvPr name="Group 10" id="10"/>
          <p:cNvGrpSpPr/>
          <p:nvPr/>
        </p:nvGrpSpPr>
        <p:grpSpPr>
          <a:xfrm rot="0">
            <a:off x="5585460" y="8173403"/>
            <a:ext cx="111442" cy="108585"/>
            <a:chOff x="0" y="0"/>
            <a:chExt cx="148590" cy="144780"/>
          </a:xfrm>
        </p:grpSpPr>
        <p:sp>
          <p:nvSpPr>
            <p:cNvPr name="Freeform 11" id="11"/>
            <p:cNvSpPr/>
            <p:nvPr/>
          </p:nvSpPr>
          <p:spPr>
            <a:xfrm flipH="false" flipV="false" rot="0">
              <a:off x="45720" y="45720"/>
              <a:ext cx="50800" cy="52070"/>
            </a:xfrm>
            <a:custGeom>
              <a:avLst/>
              <a:gdLst/>
              <a:ahLst/>
              <a:cxnLst/>
              <a:rect r="r" b="b" t="t" l="l"/>
              <a:pathLst>
                <a:path h="52070" w="50800">
                  <a:moveTo>
                    <a:pt x="50800" y="17780"/>
                  </a:moveTo>
                  <a:cubicBezTo>
                    <a:pt x="29210" y="52070"/>
                    <a:pt x="8890" y="45720"/>
                    <a:pt x="5080" y="38100"/>
                  </a:cubicBezTo>
                  <a:cubicBezTo>
                    <a:pt x="0" y="30480"/>
                    <a:pt x="3810" y="10160"/>
                    <a:pt x="10160" y="5080"/>
                  </a:cubicBezTo>
                  <a:cubicBezTo>
                    <a:pt x="17780" y="0"/>
                    <a:pt x="44450" y="6350"/>
                    <a:pt x="44450" y="6350"/>
                  </a:cubicBezTo>
                </a:path>
              </a:pathLst>
            </a:custGeom>
            <a:solidFill>
              <a:srgbClr val="0571D3"/>
            </a:solidFill>
            <a:ln cap="sq">
              <a:noFill/>
              <a:prstDash val="solid"/>
              <a:miter/>
            </a:ln>
          </p:spPr>
        </p:sp>
      </p:grpSp>
      <p:grpSp>
        <p:nvGrpSpPr>
          <p:cNvPr name="Group 12" id="12"/>
          <p:cNvGrpSpPr/>
          <p:nvPr/>
        </p:nvGrpSpPr>
        <p:grpSpPr>
          <a:xfrm rot="0">
            <a:off x="8373428" y="8399145"/>
            <a:ext cx="405765" cy="303847"/>
            <a:chOff x="0" y="0"/>
            <a:chExt cx="541020" cy="405130"/>
          </a:xfrm>
        </p:grpSpPr>
        <p:sp>
          <p:nvSpPr>
            <p:cNvPr name="Freeform 13" id="13"/>
            <p:cNvSpPr/>
            <p:nvPr/>
          </p:nvSpPr>
          <p:spPr>
            <a:xfrm flipH="false" flipV="false" rot="0">
              <a:off x="46990" y="45720"/>
              <a:ext cx="441960" cy="309880"/>
            </a:xfrm>
            <a:custGeom>
              <a:avLst/>
              <a:gdLst/>
              <a:ahLst/>
              <a:cxnLst/>
              <a:rect r="r" b="b" t="t" l="l"/>
              <a:pathLst>
                <a:path h="309880" w="441960">
                  <a:moveTo>
                    <a:pt x="441960" y="34290"/>
                  </a:moveTo>
                  <a:cubicBezTo>
                    <a:pt x="392430" y="153670"/>
                    <a:pt x="320040" y="231140"/>
                    <a:pt x="287020" y="260350"/>
                  </a:cubicBezTo>
                  <a:cubicBezTo>
                    <a:pt x="270510" y="275590"/>
                    <a:pt x="262890" y="281940"/>
                    <a:pt x="243840" y="289560"/>
                  </a:cubicBezTo>
                  <a:cubicBezTo>
                    <a:pt x="219710" y="299720"/>
                    <a:pt x="173990" y="309880"/>
                    <a:pt x="148590" y="308610"/>
                  </a:cubicBezTo>
                  <a:cubicBezTo>
                    <a:pt x="130810" y="307340"/>
                    <a:pt x="116840" y="302260"/>
                    <a:pt x="105410" y="294640"/>
                  </a:cubicBezTo>
                  <a:cubicBezTo>
                    <a:pt x="95250" y="288290"/>
                    <a:pt x="87630" y="280670"/>
                    <a:pt x="82550" y="269240"/>
                  </a:cubicBezTo>
                  <a:cubicBezTo>
                    <a:pt x="74930" y="255270"/>
                    <a:pt x="74930" y="237490"/>
                    <a:pt x="72390" y="214630"/>
                  </a:cubicBezTo>
                  <a:cubicBezTo>
                    <a:pt x="68580" y="171450"/>
                    <a:pt x="57150" y="63500"/>
                    <a:pt x="68580" y="34290"/>
                  </a:cubicBezTo>
                  <a:cubicBezTo>
                    <a:pt x="73660" y="22860"/>
                    <a:pt x="82550" y="16510"/>
                    <a:pt x="90170" y="15240"/>
                  </a:cubicBezTo>
                  <a:cubicBezTo>
                    <a:pt x="97790" y="13970"/>
                    <a:pt x="110490" y="17780"/>
                    <a:pt x="115570" y="27940"/>
                  </a:cubicBezTo>
                  <a:cubicBezTo>
                    <a:pt x="132080" y="54610"/>
                    <a:pt x="127000" y="179070"/>
                    <a:pt x="119380" y="218440"/>
                  </a:cubicBezTo>
                  <a:cubicBezTo>
                    <a:pt x="114300" y="237490"/>
                    <a:pt x="110490" y="248920"/>
                    <a:pt x="100330" y="259080"/>
                  </a:cubicBezTo>
                  <a:cubicBezTo>
                    <a:pt x="88900" y="269240"/>
                    <a:pt x="66040" y="279400"/>
                    <a:pt x="52070" y="279400"/>
                  </a:cubicBezTo>
                  <a:cubicBezTo>
                    <a:pt x="40640" y="279400"/>
                    <a:pt x="30480" y="274320"/>
                    <a:pt x="22860" y="267970"/>
                  </a:cubicBezTo>
                  <a:cubicBezTo>
                    <a:pt x="15240" y="261620"/>
                    <a:pt x="12700" y="254000"/>
                    <a:pt x="8890" y="241300"/>
                  </a:cubicBezTo>
                  <a:cubicBezTo>
                    <a:pt x="2540" y="215900"/>
                    <a:pt x="0" y="153670"/>
                    <a:pt x="3810" y="121920"/>
                  </a:cubicBezTo>
                  <a:cubicBezTo>
                    <a:pt x="6350" y="101600"/>
                    <a:pt x="10160" y="85090"/>
                    <a:pt x="17780" y="71120"/>
                  </a:cubicBezTo>
                  <a:cubicBezTo>
                    <a:pt x="24130" y="59690"/>
                    <a:pt x="30480" y="49530"/>
                    <a:pt x="43180" y="43180"/>
                  </a:cubicBezTo>
                  <a:cubicBezTo>
                    <a:pt x="60960" y="31750"/>
                    <a:pt x="97790" y="24130"/>
                    <a:pt x="128270" y="25400"/>
                  </a:cubicBezTo>
                  <a:cubicBezTo>
                    <a:pt x="163830" y="26670"/>
                    <a:pt x="231140" y="40640"/>
                    <a:pt x="243840" y="55880"/>
                  </a:cubicBezTo>
                  <a:cubicBezTo>
                    <a:pt x="250190" y="62230"/>
                    <a:pt x="250190" y="72390"/>
                    <a:pt x="247650" y="78740"/>
                  </a:cubicBezTo>
                  <a:cubicBezTo>
                    <a:pt x="245110" y="85090"/>
                    <a:pt x="236220" y="93980"/>
                    <a:pt x="229870" y="95250"/>
                  </a:cubicBezTo>
                  <a:cubicBezTo>
                    <a:pt x="220980" y="95250"/>
                    <a:pt x="201930" y="82550"/>
                    <a:pt x="198120" y="74930"/>
                  </a:cubicBezTo>
                  <a:cubicBezTo>
                    <a:pt x="195580" y="68580"/>
                    <a:pt x="200660" y="57150"/>
                    <a:pt x="205740" y="52070"/>
                  </a:cubicBezTo>
                  <a:cubicBezTo>
                    <a:pt x="210820" y="46990"/>
                    <a:pt x="222250" y="43180"/>
                    <a:pt x="228600" y="45720"/>
                  </a:cubicBezTo>
                  <a:cubicBezTo>
                    <a:pt x="236220" y="46990"/>
                    <a:pt x="247650" y="59690"/>
                    <a:pt x="248920" y="68580"/>
                  </a:cubicBezTo>
                  <a:cubicBezTo>
                    <a:pt x="248920" y="76200"/>
                    <a:pt x="241300" y="90170"/>
                    <a:pt x="232410" y="93980"/>
                  </a:cubicBezTo>
                  <a:cubicBezTo>
                    <a:pt x="217170" y="99060"/>
                    <a:pt x="185420" y="76200"/>
                    <a:pt x="160020" y="74930"/>
                  </a:cubicBezTo>
                  <a:cubicBezTo>
                    <a:pt x="130810" y="72390"/>
                    <a:pt x="81280" y="71120"/>
                    <a:pt x="64770" y="87630"/>
                  </a:cubicBezTo>
                  <a:cubicBezTo>
                    <a:pt x="49530" y="102870"/>
                    <a:pt x="53340" y="139700"/>
                    <a:pt x="54610" y="162560"/>
                  </a:cubicBezTo>
                  <a:cubicBezTo>
                    <a:pt x="55880" y="181610"/>
                    <a:pt x="64770" y="215900"/>
                    <a:pt x="68580" y="215900"/>
                  </a:cubicBezTo>
                  <a:cubicBezTo>
                    <a:pt x="73660" y="215900"/>
                    <a:pt x="55880" y="54610"/>
                    <a:pt x="71120" y="29210"/>
                  </a:cubicBezTo>
                  <a:cubicBezTo>
                    <a:pt x="77470" y="19050"/>
                    <a:pt x="88900" y="13970"/>
                    <a:pt x="96520" y="15240"/>
                  </a:cubicBezTo>
                  <a:cubicBezTo>
                    <a:pt x="104140" y="16510"/>
                    <a:pt x="113030" y="22860"/>
                    <a:pt x="118110" y="34290"/>
                  </a:cubicBezTo>
                  <a:cubicBezTo>
                    <a:pt x="133350" y="64770"/>
                    <a:pt x="109220" y="212090"/>
                    <a:pt x="124460" y="241300"/>
                  </a:cubicBezTo>
                  <a:cubicBezTo>
                    <a:pt x="129540" y="252730"/>
                    <a:pt x="134620" y="255270"/>
                    <a:pt x="144780" y="257810"/>
                  </a:cubicBezTo>
                  <a:cubicBezTo>
                    <a:pt x="161290" y="261620"/>
                    <a:pt x="193040" y="256540"/>
                    <a:pt x="217170" y="246380"/>
                  </a:cubicBezTo>
                  <a:cubicBezTo>
                    <a:pt x="248920" y="232410"/>
                    <a:pt x="285750" y="195580"/>
                    <a:pt x="312420" y="167640"/>
                  </a:cubicBezTo>
                  <a:cubicBezTo>
                    <a:pt x="335280" y="143510"/>
                    <a:pt x="354330" y="120650"/>
                    <a:pt x="369570" y="92710"/>
                  </a:cubicBezTo>
                  <a:cubicBezTo>
                    <a:pt x="384810" y="66040"/>
                    <a:pt x="389890" y="13970"/>
                    <a:pt x="405130" y="5080"/>
                  </a:cubicBezTo>
                  <a:cubicBezTo>
                    <a:pt x="414020" y="0"/>
                    <a:pt x="427990" y="2540"/>
                    <a:pt x="434340" y="7620"/>
                  </a:cubicBezTo>
                  <a:cubicBezTo>
                    <a:pt x="440690" y="12700"/>
                    <a:pt x="441960" y="34290"/>
                    <a:pt x="441960" y="34290"/>
                  </a:cubicBezTo>
                </a:path>
              </a:pathLst>
            </a:custGeom>
            <a:solidFill>
              <a:srgbClr val="FFFFFF"/>
            </a:solidFill>
            <a:ln cap="sq">
              <a:noFill/>
              <a:prstDash val="solid"/>
              <a:miter/>
            </a:ln>
          </p:spPr>
        </p:sp>
      </p:grpSp>
      <p:grpSp>
        <p:nvGrpSpPr>
          <p:cNvPr name="Group 14" id="14"/>
          <p:cNvGrpSpPr/>
          <p:nvPr/>
        </p:nvGrpSpPr>
        <p:grpSpPr>
          <a:xfrm rot="0">
            <a:off x="8601075" y="8344853"/>
            <a:ext cx="526732" cy="347662"/>
            <a:chOff x="0" y="0"/>
            <a:chExt cx="702310" cy="463550"/>
          </a:xfrm>
        </p:grpSpPr>
        <p:sp>
          <p:nvSpPr>
            <p:cNvPr name="Freeform 15" id="15"/>
            <p:cNvSpPr/>
            <p:nvPr/>
          </p:nvSpPr>
          <p:spPr>
            <a:xfrm flipH="false" flipV="false" rot="0">
              <a:off x="45720" y="48260"/>
              <a:ext cx="608330" cy="367030"/>
            </a:xfrm>
            <a:custGeom>
              <a:avLst/>
              <a:gdLst/>
              <a:ahLst/>
              <a:cxnLst/>
              <a:rect r="r" b="b" t="t" l="l"/>
              <a:pathLst>
                <a:path h="367030" w="608330">
                  <a:moveTo>
                    <a:pt x="537210" y="31750"/>
                  </a:moveTo>
                  <a:cubicBezTo>
                    <a:pt x="467360" y="355600"/>
                    <a:pt x="461010" y="363220"/>
                    <a:pt x="453390" y="363220"/>
                  </a:cubicBezTo>
                  <a:cubicBezTo>
                    <a:pt x="444500" y="364490"/>
                    <a:pt x="431800" y="355600"/>
                    <a:pt x="422910" y="340360"/>
                  </a:cubicBezTo>
                  <a:cubicBezTo>
                    <a:pt x="401320" y="300990"/>
                    <a:pt x="387350" y="105410"/>
                    <a:pt x="403860" y="67310"/>
                  </a:cubicBezTo>
                  <a:cubicBezTo>
                    <a:pt x="408940" y="53340"/>
                    <a:pt x="420370" y="44450"/>
                    <a:pt x="429260" y="44450"/>
                  </a:cubicBezTo>
                  <a:cubicBezTo>
                    <a:pt x="438150" y="45720"/>
                    <a:pt x="448310" y="54610"/>
                    <a:pt x="453390" y="68580"/>
                  </a:cubicBezTo>
                  <a:cubicBezTo>
                    <a:pt x="466090" y="95250"/>
                    <a:pt x="468630" y="200660"/>
                    <a:pt x="453390" y="214630"/>
                  </a:cubicBezTo>
                  <a:cubicBezTo>
                    <a:pt x="447040" y="220980"/>
                    <a:pt x="427990" y="219710"/>
                    <a:pt x="425450" y="214630"/>
                  </a:cubicBezTo>
                  <a:cubicBezTo>
                    <a:pt x="419100" y="203200"/>
                    <a:pt x="449580" y="140970"/>
                    <a:pt x="466090" y="128270"/>
                  </a:cubicBezTo>
                  <a:cubicBezTo>
                    <a:pt x="474980" y="120650"/>
                    <a:pt x="486410" y="118110"/>
                    <a:pt x="494030" y="120650"/>
                  </a:cubicBezTo>
                  <a:cubicBezTo>
                    <a:pt x="500380" y="123190"/>
                    <a:pt x="506730" y="129540"/>
                    <a:pt x="509270" y="138430"/>
                  </a:cubicBezTo>
                  <a:cubicBezTo>
                    <a:pt x="516890" y="160020"/>
                    <a:pt x="515620" y="231140"/>
                    <a:pt x="502920" y="251460"/>
                  </a:cubicBezTo>
                  <a:cubicBezTo>
                    <a:pt x="496570" y="261620"/>
                    <a:pt x="481330" y="269240"/>
                    <a:pt x="473710" y="267970"/>
                  </a:cubicBezTo>
                  <a:cubicBezTo>
                    <a:pt x="464820" y="266700"/>
                    <a:pt x="453390" y="254000"/>
                    <a:pt x="453390" y="241300"/>
                  </a:cubicBezTo>
                  <a:cubicBezTo>
                    <a:pt x="453390" y="212090"/>
                    <a:pt x="533400" y="116840"/>
                    <a:pt x="556260" y="95250"/>
                  </a:cubicBezTo>
                  <a:cubicBezTo>
                    <a:pt x="563880" y="87630"/>
                    <a:pt x="568960" y="83820"/>
                    <a:pt x="576580" y="83820"/>
                  </a:cubicBezTo>
                  <a:cubicBezTo>
                    <a:pt x="584200" y="83820"/>
                    <a:pt x="595630" y="90170"/>
                    <a:pt x="600710" y="97790"/>
                  </a:cubicBezTo>
                  <a:cubicBezTo>
                    <a:pt x="608330" y="109220"/>
                    <a:pt x="605790" y="133350"/>
                    <a:pt x="604520" y="152400"/>
                  </a:cubicBezTo>
                  <a:cubicBezTo>
                    <a:pt x="601980" y="172720"/>
                    <a:pt x="594360" y="191770"/>
                    <a:pt x="586740" y="214630"/>
                  </a:cubicBezTo>
                  <a:cubicBezTo>
                    <a:pt x="576580" y="245110"/>
                    <a:pt x="561340" y="293370"/>
                    <a:pt x="547370" y="320040"/>
                  </a:cubicBezTo>
                  <a:cubicBezTo>
                    <a:pt x="537210" y="337820"/>
                    <a:pt x="527050" y="359410"/>
                    <a:pt x="515620" y="361950"/>
                  </a:cubicBezTo>
                  <a:cubicBezTo>
                    <a:pt x="505460" y="363220"/>
                    <a:pt x="494030" y="355600"/>
                    <a:pt x="486410" y="344170"/>
                  </a:cubicBezTo>
                  <a:cubicBezTo>
                    <a:pt x="467360" y="318770"/>
                    <a:pt x="462280" y="226060"/>
                    <a:pt x="454660" y="176530"/>
                  </a:cubicBezTo>
                  <a:cubicBezTo>
                    <a:pt x="450850" y="139700"/>
                    <a:pt x="436880" y="97790"/>
                    <a:pt x="447040" y="78740"/>
                  </a:cubicBezTo>
                  <a:cubicBezTo>
                    <a:pt x="453390" y="66040"/>
                    <a:pt x="471170" y="57150"/>
                    <a:pt x="478790" y="58420"/>
                  </a:cubicBezTo>
                  <a:cubicBezTo>
                    <a:pt x="486410" y="59690"/>
                    <a:pt x="495300" y="68580"/>
                    <a:pt x="497840" y="80010"/>
                  </a:cubicBezTo>
                  <a:cubicBezTo>
                    <a:pt x="501650" y="114300"/>
                    <a:pt x="439420" y="252730"/>
                    <a:pt x="405130" y="285750"/>
                  </a:cubicBezTo>
                  <a:cubicBezTo>
                    <a:pt x="387350" y="303530"/>
                    <a:pt x="363220" y="313690"/>
                    <a:pt x="347980" y="308610"/>
                  </a:cubicBezTo>
                  <a:cubicBezTo>
                    <a:pt x="331470" y="300990"/>
                    <a:pt x="320040" y="260350"/>
                    <a:pt x="313690" y="238760"/>
                  </a:cubicBezTo>
                  <a:cubicBezTo>
                    <a:pt x="308610" y="222250"/>
                    <a:pt x="307340" y="205740"/>
                    <a:pt x="308610" y="193040"/>
                  </a:cubicBezTo>
                  <a:cubicBezTo>
                    <a:pt x="311150" y="182880"/>
                    <a:pt x="313690" y="175260"/>
                    <a:pt x="320040" y="168910"/>
                  </a:cubicBezTo>
                  <a:cubicBezTo>
                    <a:pt x="330200" y="161290"/>
                    <a:pt x="353060" y="151130"/>
                    <a:pt x="365760" y="156210"/>
                  </a:cubicBezTo>
                  <a:cubicBezTo>
                    <a:pt x="377190" y="160020"/>
                    <a:pt x="389890" y="181610"/>
                    <a:pt x="393700" y="195580"/>
                  </a:cubicBezTo>
                  <a:cubicBezTo>
                    <a:pt x="397510" y="205740"/>
                    <a:pt x="397510" y="217170"/>
                    <a:pt x="394970" y="228600"/>
                  </a:cubicBezTo>
                  <a:cubicBezTo>
                    <a:pt x="392430" y="240030"/>
                    <a:pt x="386080" y="254000"/>
                    <a:pt x="373380" y="265430"/>
                  </a:cubicBezTo>
                  <a:cubicBezTo>
                    <a:pt x="350520" y="283210"/>
                    <a:pt x="287020" y="303530"/>
                    <a:pt x="257810" y="306070"/>
                  </a:cubicBezTo>
                  <a:cubicBezTo>
                    <a:pt x="238760" y="308610"/>
                    <a:pt x="224790" y="304800"/>
                    <a:pt x="210820" y="298450"/>
                  </a:cubicBezTo>
                  <a:cubicBezTo>
                    <a:pt x="199390" y="292100"/>
                    <a:pt x="187960" y="281940"/>
                    <a:pt x="180340" y="271780"/>
                  </a:cubicBezTo>
                  <a:cubicBezTo>
                    <a:pt x="172720" y="260350"/>
                    <a:pt x="167640" y="246380"/>
                    <a:pt x="166370" y="233680"/>
                  </a:cubicBezTo>
                  <a:cubicBezTo>
                    <a:pt x="165100" y="219710"/>
                    <a:pt x="166370" y="203200"/>
                    <a:pt x="173990" y="189230"/>
                  </a:cubicBezTo>
                  <a:cubicBezTo>
                    <a:pt x="186690" y="170180"/>
                    <a:pt x="215900" y="146050"/>
                    <a:pt x="245110" y="135890"/>
                  </a:cubicBezTo>
                  <a:cubicBezTo>
                    <a:pt x="276860" y="124460"/>
                    <a:pt x="335280" y="124460"/>
                    <a:pt x="361950" y="132080"/>
                  </a:cubicBezTo>
                  <a:cubicBezTo>
                    <a:pt x="377190" y="137160"/>
                    <a:pt x="386080" y="143510"/>
                    <a:pt x="394970" y="156210"/>
                  </a:cubicBezTo>
                  <a:cubicBezTo>
                    <a:pt x="407670" y="171450"/>
                    <a:pt x="421640" y="205740"/>
                    <a:pt x="420370" y="223520"/>
                  </a:cubicBezTo>
                  <a:cubicBezTo>
                    <a:pt x="420370" y="236220"/>
                    <a:pt x="414020" y="246380"/>
                    <a:pt x="406400" y="254000"/>
                  </a:cubicBezTo>
                  <a:cubicBezTo>
                    <a:pt x="398780" y="262890"/>
                    <a:pt x="387350" y="267970"/>
                    <a:pt x="375920" y="270510"/>
                  </a:cubicBezTo>
                  <a:cubicBezTo>
                    <a:pt x="364490" y="274320"/>
                    <a:pt x="350520" y="275590"/>
                    <a:pt x="336550" y="271780"/>
                  </a:cubicBezTo>
                  <a:cubicBezTo>
                    <a:pt x="317500" y="266700"/>
                    <a:pt x="287020" y="252730"/>
                    <a:pt x="273050" y="234950"/>
                  </a:cubicBezTo>
                  <a:cubicBezTo>
                    <a:pt x="260350" y="217170"/>
                    <a:pt x="251460" y="184150"/>
                    <a:pt x="255270" y="163830"/>
                  </a:cubicBezTo>
                  <a:cubicBezTo>
                    <a:pt x="257810" y="147320"/>
                    <a:pt x="269240" y="135890"/>
                    <a:pt x="279400" y="123190"/>
                  </a:cubicBezTo>
                  <a:cubicBezTo>
                    <a:pt x="290830" y="111760"/>
                    <a:pt x="303530" y="101600"/>
                    <a:pt x="321310" y="92710"/>
                  </a:cubicBezTo>
                  <a:cubicBezTo>
                    <a:pt x="350520" y="78740"/>
                    <a:pt x="411480" y="64770"/>
                    <a:pt x="443230" y="63500"/>
                  </a:cubicBezTo>
                  <a:cubicBezTo>
                    <a:pt x="463550" y="62230"/>
                    <a:pt x="478790" y="66040"/>
                    <a:pt x="492760" y="72390"/>
                  </a:cubicBezTo>
                  <a:cubicBezTo>
                    <a:pt x="506730" y="78740"/>
                    <a:pt x="519430" y="88900"/>
                    <a:pt x="528320" y="100330"/>
                  </a:cubicBezTo>
                  <a:cubicBezTo>
                    <a:pt x="535940" y="113030"/>
                    <a:pt x="541020" y="130810"/>
                    <a:pt x="539750" y="146050"/>
                  </a:cubicBezTo>
                  <a:cubicBezTo>
                    <a:pt x="539750" y="162560"/>
                    <a:pt x="532130" y="180340"/>
                    <a:pt x="521970" y="196850"/>
                  </a:cubicBezTo>
                  <a:cubicBezTo>
                    <a:pt x="511810" y="213360"/>
                    <a:pt x="492760" y="231140"/>
                    <a:pt x="473710" y="245110"/>
                  </a:cubicBezTo>
                  <a:cubicBezTo>
                    <a:pt x="453390" y="260350"/>
                    <a:pt x="426720" y="273050"/>
                    <a:pt x="400050" y="283210"/>
                  </a:cubicBezTo>
                  <a:cubicBezTo>
                    <a:pt x="373380" y="293370"/>
                    <a:pt x="345440" y="300990"/>
                    <a:pt x="316230" y="304800"/>
                  </a:cubicBezTo>
                  <a:cubicBezTo>
                    <a:pt x="284480" y="308610"/>
                    <a:pt x="250190" y="307340"/>
                    <a:pt x="217170" y="302260"/>
                  </a:cubicBezTo>
                  <a:cubicBezTo>
                    <a:pt x="184150" y="298450"/>
                    <a:pt x="152400" y="293370"/>
                    <a:pt x="120650" y="278130"/>
                  </a:cubicBezTo>
                  <a:cubicBezTo>
                    <a:pt x="83820" y="261620"/>
                    <a:pt x="27940" y="229870"/>
                    <a:pt x="11430" y="201930"/>
                  </a:cubicBezTo>
                  <a:cubicBezTo>
                    <a:pt x="1270" y="184150"/>
                    <a:pt x="0" y="162560"/>
                    <a:pt x="5080" y="146050"/>
                  </a:cubicBezTo>
                  <a:cubicBezTo>
                    <a:pt x="8890" y="130810"/>
                    <a:pt x="22860" y="115570"/>
                    <a:pt x="36830" y="104140"/>
                  </a:cubicBezTo>
                  <a:cubicBezTo>
                    <a:pt x="52070" y="92710"/>
                    <a:pt x="71120" y="86360"/>
                    <a:pt x="92710" y="82550"/>
                  </a:cubicBezTo>
                  <a:cubicBezTo>
                    <a:pt x="124460" y="76200"/>
                    <a:pt x="179070" y="76200"/>
                    <a:pt x="208280" y="83820"/>
                  </a:cubicBezTo>
                  <a:cubicBezTo>
                    <a:pt x="226060" y="88900"/>
                    <a:pt x="238760" y="96520"/>
                    <a:pt x="251460" y="107950"/>
                  </a:cubicBezTo>
                  <a:cubicBezTo>
                    <a:pt x="266700" y="124460"/>
                    <a:pt x="285750" y="152400"/>
                    <a:pt x="288290" y="173990"/>
                  </a:cubicBezTo>
                  <a:cubicBezTo>
                    <a:pt x="290830" y="196850"/>
                    <a:pt x="280670" y="224790"/>
                    <a:pt x="265430" y="242570"/>
                  </a:cubicBezTo>
                  <a:cubicBezTo>
                    <a:pt x="251460" y="260350"/>
                    <a:pt x="217170" y="279400"/>
                    <a:pt x="199390" y="278130"/>
                  </a:cubicBezTo>
                  <a:cubicBezTo>
                    <a:pt x="186690" y="276860"/>
                    <a:pt x="172720" y="262890"/>
                    <a:pt x="166370" y="251460"/>
                  </a:cubicBezTo>
                  <a:cubicBezTo>
                    <a:pt x="161290" y="240030"/>
                    <a:pt x="158750" y="220980"/>
                    <a:pt x="165100" y="209550"/>
                  </a:cubicBezTo>
                  <a:cubicBezTo>
                    <a:pt x="171450" y="196850"/>
                    <a:pt x="193040" y="184150"/>
                    <a:pt x="205740" y="181610"/>
                  </a:cubicBezTo>
                  <a:cubicBezTo>
                    <a:pt x="218440" y="180340"/>
                    <a:pt x="228600" y="185420"/>
                    <a:pt x="242570" y="190500"/>
                  </a:cubicBezTo>
                  <a:cubicBezTo>
                    <a:pt x="262890" y="200660"/>
                    <a:pt x="294640" y="224790"/>
                    <a:pt x="311150" y="240030"/>
                  </a:cubicBezTo>
                  <a:cubicBezTo>
                    <a:pt x="321310" y="250190"/>
                    <a:pt x="328930" y="257810"/>
                    <a:pt x="334010" y="269240"/>
                  </a:cubicBezTo>
                  <a:cubicBezTo>
                    <a:pt x="339090" y="280670"/>
                    <a:pt x="344170" y="297180"/>
                    <a:pt x="341630" y="309880"/>
                  </a:cubicBezTo>
                  <a:cubicBezTo>
                    <a:pt x="337820" y="322580"/>
                    <a:pt x="326390" y="336550"/>
                    <a:pt x="316230" y="344170"/>
                  </a:cubicBezTo>
                  <a:cubicBezTo>
                    <a:pt x="303530" y="354330"/>
                    <a:pt x="288290" y="359410"/>
                    <a:pt x="270510" y="363220"/>
                  </a:cubicBezTo>
                  <a:cubicBezTo>
                    <a:pt x="246380" y="367030"/>
                    <a:pt x="200660" y="365760"/>
                    <a:pt x="179070" y="356870"/>
                  </a:cubicBezTo>
                  <a:cubicBezTo>
                    <a:pt x="166370" y="351790"/>
                    <a:pt x="158750" y="341630"/>
                    <a:pt x="151130" y="331470"/>
                  </a:cubicBezTo>
                  <a:cubicBezTo>
                    <a:pt x="144780" y="321310"/>
                    <a:pt x="138430" y="308610"/>
                    <a:pt x="137160" y="292100"/>
                  </a:cubicBezTo>
                  <a:cubicBezTo>
                    <a:pt x="135890" y="271780"/>
                    <a:pt x="144780" y="234950"/>
                    <a:pt x="156210" y="217170"/>
                  </a:cubicBezTo>
                  <a:cubicBezTo>
                    <a:pt x="165100" y="203200"/>
                    <a:pt x="176530" y="195580"/>
                    <a:pt x="191770" y="187960"/>
                  </a:cubicBezTo>
                  <a:cubicBezTo>
                    <a:pt x="215900" y="177800"/>
                    <a:pt x="261620" y="168910"/>
                    <a:pt x="288290" y="170180"/>
                  </a:cubicBezTo>
                  <a:cubicBezTo>
                    <a:pt x="307340" y="170180"/>
                    <a:pt x="321310" y="171450"/>
                    <a:pt x="337820" y="181610"/>
                  </a:cubicBezTo>
                  <a:cubicBezTo>
                    <a:pt x="360680" y="195580"/>
                    <a:pt x="393700" y="232410"/>
                    <a:pt x="403860" y="255270"/>
                  </a:cubicBezTo>
                  <a:cubicBezTo>
                    <a:pt x="410210" y="270510"/>
                    <a:pt x="410210" y="285750"/>
                    <a:pt x="407670" y="299720"/>
                  </a:cubicBezTo>
                  <a:cubicBezTo>
                    <a:pt x="403860" y="312420"/>
                    <a:pt x="394970" y="325120"/>
                    <a:pt x="386080" y="334010"/>
                  </a:cubicBezTo>
                  <a:cubicBezTo>
                    <a:pt x="375920" y="342900"/>
                    <a:pt x="361950" y="349250"/>
                    <a:pt x="349250" y="353060"/>
                  </a:cubicBezTo>
                  <a:cubicBezTo>
                    <a:pt x="334010" y="358140"/>
                    <a:pt x="318770" y="361950"/>
                    <a:pt x="299720" y="359410"/>
                  </a:cubicBezTo>
                  <a:cubicBezTo>
                    <a:pt x="271780" y="355600"/>
                    <a:pt x="223520" y="336550"/>
                    <a:pt x="198120" y="313690"/>
                  </a:cubicBezTo>
                  <a:cubicBezTo>
                    <a:pt x="173990" y="293370"/>
                    <a:pt x="152400" y="256540"/>
                    <a:pt x="148590" y="233680"/>
                  </a:cubicBezTo>
                  <a:cubicBezTo>
                    <a:pt x="146050" y="217170"/>
                    <a:pt x="151130" y="203200"/>
                    <a:pt x="158750" y="190500"/>
                  </a:cubicBezTo>
                  <a:cubicBezTo>
                    <a:pt x="167640" y="176530"/>
                    <a:pt x="184150" y="163830"/>
                    <a:pt x="201930" y="154940"/>
                  </a:cubicBezTo>
                  <a:cubicBezTo>
                    <a:pt x="224790" y="144780"/>
                    <a:pt x="260350" y="140970"/>
                    <a:pt x="288290" y="138430"/>
                  </a:cubicBezTo>
                  <a:cubicBezTo>
                    <a:pt x="316230" y="135890"/>
                    <a:pt x="341630" y="133350"/>
                    <a:pt x="372110" y="137160"/>
                  </a:cubicBezTo>
                  <a:cubicBezTo>
                    <a:pt x="411480" y="142240"/>
                    <a:pt x="474980" y="158750"/>
                    <a:pt x="501650" y="173990"/>
                  </a:cubicBezTo>
                  <a:cubicBezTo>
                    <a:pt x="516890" y="182880"/>
                    <a:pt x="527050" y="190500"/>
                    <a:pt x="533400" y="203200"/>
                  </a:cubicBezTo>
                  <a:cubicBezTo>
                    <a:pt x="538480" y="213360"/>
                    <a:pt x="541020" y="229870"/>
                    <a:pt x="537210" y="242570"/>
                  </a:cubicBezTo>
                  <a:cubicBezTo>
                    <a:pt x="533400" y="254000"/>
                    <a:pt x="523240" y="265430"/>
                    <a:pt x="509270" y="274320"/>
                  </a:cubicBezTo>
                  <a:cubicBezTo>
                    <a:pt x="487680" y="288290"/>
                    <a:pt x="443230" y="298450"/>
                    <a:pt x="411480" y="300990"/>
                  </a:cubicBezTo>
                  <a:cubicBezTo>
                    <a:pt x="379730" y="302260"/>
                    <a:pt x="341630" y="295910"/>
                    <a:pt x="318770" y="285750"/>
                  </a:cubicBezTo>
                  <a:cubicBezTo>
                    <a:pt x="302260" y="279400"/>
                    <a:pt x="293370" y="269240"/>
                    <a:pt x="283210" y="256540"/>
                  </a:cubicBezTo>
                  <a:cubicBezTo>
                    <a:pt x="273050" y="243840"/>
                    <a:pt x="266700" y="227330"/>
                    <a:pt x="260350" y="209550"/>
                  </a:cubicBezTo>
                  <a:cubicBezTo>
                    <a:pt x="254000" y="187960"/>
                    <a:pt x="248920" y="156210"/>
                    <a:pt x="251460" y="134620"/>
                  </a:cubicBezTo>
                  <a:cubicBezTo>
                    <a:pt x="254000" y="116840"/>
                    <a:pt x="260350" y="93980"/>
                    <a:pt x="270510" y="87630"/>
                  </a:cubicBezTo>
                  <a:cubicBezTo>
                    <a:pt x="278130" y="82550"/>
                    <a:pt x="293370" y="83820"/>
                    <a:pt x="299720" y="87630"/>
                  </a:cubicBezTo>
                  <a:cubicBezTo>
                    <a:pt x="306070" y="92710"/>
                    <a:pt x="312420" y="106680"/>
                    <a:pt x="309880" y="115570"/>
                  </a:cubicBezTo>
                  <a:cubicBezTo>
                    <a:pt x="304800" y="129540"/>
                    <a:pt x="261620" y="158750"/>
                    <a:pt x="243840" y="160020"/>
                  </a:cubicBezTo>
                  <a:cubicBezTo>
                    <a:pt x="232410" y="160020"/>
                    <a:pt x="219710" y="152400"/>
                    <a:pt x="215900" y="146050"/>
                  </a:cubicBezTo>
                  <a:cubicBezTo>
                    <a:pt x="212090" y="138430"/>
                    <a:pt x="215900" y="121920"/>
                    <a:pt x="222250" y="115570"/>
                  </a:cubicBezTo>
                  <a:cubicBezTo>
                    <a:pt x="227330" y="110490"/>
                    <a:pt x="238760" y="107950"/>
                    <a:pt x="245110" y="110490"/>
                  </a:cubicBezTo>
                  <a:cubicBezTo>
                    <a:pt x="252730" y="113030"/>
                    <a:pt x="262890" y="125730"/>
                    <a:pt x="264160" y="133350"/>
                  </a:cubicBezTo>
                  <a:cubicBezTo>
                    <a:pt x="265430" y="140970"/>
                    <a:pt x="260350" y="151130"/>
                    <a:pt x="254000" y="154940"/>
                  </a:cubicBezTo>
                  <a:cubicBezTo>
                    <a:pt x="246380" y="158750"/>
                    <a:pt x="228600" y="160020"/>
                    <a:pt x="222250" y="153670"/>
                  </a:cubicBezTo>
                  <a:cubicBezTo>
                    <a:pt x="217170" y="148590"/>
                    <a:pt x="214630" y="128270"/>
                    <a:pt x="219710" y="116840"/>
                  </a:cubicBezTo>
                  <a:cubicBezTo>
                    <a:pt x="227330" y="102870"/>
                    <a:pt x="261620" y="87630"/>
                    <a:pt x="276860" y="85090"/>
                  </a:cubicBezTo>
                  <a:cubicBezTo>
                    <a:pt x="285750" y="82550"/>
                    <a:pt x="294640" y="82550"/>
                    <a:pt x="299720" y="87630"/>
                  </a:cubicBezTo>
                  <a:cubicBezTo>
                    <a:pt x="311150" y="100330"/>
                    <a:pt x="298450" y="161290"/>
                    <a:pt x="307340" y="189230"/>
                  </a:cubicBezTo>
                  <a:cubicBezTo>
                    <a:pt x="313690" y="209550"/>
                    <a:pt x="321310" y="228600"/>
                    <a:pt x="336550" y="238760"/>
                  </a:cubicBezTo>
                  <a:cubicBezTo>
                    <a:pt x="353060" y="250190"/>
                    <a:pt x="381000" y="252730"/>
                    <a:pt x="403860" y="250190"/>
                  </a:cubicBezTo>
                  <a:cubicBezTo>
                    <a:pt x="429260" y="247650"/>
                    <a:pt x="481330" y="229870"/>
                    <a:pt x="480060" y="219710"/>
                  </a:cubicBezTo>
                  <a:cubicBezTo>
                    <a:pt x="480060" y="208280"/>
                    <a:pt x="411480" y="191770"/>
                    <a:pt x="372110" y="187960"/>
                  </a:cubicBezTo>
                  <a:cubicBezTo>
                    <a:pt x="328930" y="182880"/>
                    <a:pt x="257810" y="190500"/>
                    <a:pt x="229870" y="198120"/>
                  </a:cubicBezTo>
                  <a:cubicBezTo>
                    <a:pt x="217170" y="201930"/>
                    <a:pt x="207010" y="203200"/>
                    <a:pt x="203200" y="210820"/>
                  </a:cubicBezTo>
                  <a:cubicBezTo>
                    <a:pt x="199390" y="218440"/>
                    <a:pt x="201930" y="233680"/>
                    <a:pt x="205740" y="243840"/>
                  </a:cubicBezTo>
                  <a:cubicBezTo>
                    <a:pt x="209550" y="254000"/>
                    <a:pt x="215900" y="262890"/>
                    <a:pt x="227330" y="271780"/>
                  </a:cubicBezTo>
                  <a:cubicBezTo>
                    <a:pt x="242570" y="285750"/>
                    <a:pt x="273050" y="306070"/>
                    <a:pt x="295910" y="308610"/>
                  </a:cubicBezTo>
                  <a:cubicBezTo>
                    <a:pt x="317500" y="311150"/>
                    <a:pt x="354330" y="306070"/>
                    <a:pt x="359410" y="293370"/>
                  </a:cubicBezTo>
                  <a:cubicBezTo>
                    <a:pt x="364490" y="280670"/>
                    <a:pt x="341630" y="241300"/>
                    <a:pt x="322580" y="229870"/>
                  </a:cubicBezTo>
                  <a:cubicBezTo>
                    <a:pt x="304800" y="217170"/>
                    <a:pt x="273050" y="217170"/>
                    <a:pt x="251460" y="220980"/>
                  </a:cubicBezTo>
                  <a:cubicBezTo>
                    <a:pt x="228600" y="226060"/>
                    <a:pt x="198120" y="243840"/>
                    <a:pt x="189230" y="259080"/>
                  </a:cubicBezTo>
                  <a:cubicBezTo>
                    <a:pt x="182880" y="270510"/>
                    <a:pt x="184150" y="289560"/>
                    <a:pt x="189230" y="298450"/>
                  </a:cubicBezTo>
                  <a:cubicBezTo>
                    <a:pt x="194310" y="308610"/>
                    <a:pt x="207010" y="314960"/>
                    <a:pt x="219710" y="317500"/>
                  </a:cubicBezTo>
                  <a:cubicBezTo>
                    <a:pt x="238760" y="320040"/>
                    <a:pt x="297180" y="309880"/>
                    <a:pt x="299720" y="297180"/>
                  </a:cubicBezTo>
                  <a:cubicBezTo>
                    <a:pt x="302260" y="283210"/>
                    <a:pt x="205740" y="252730"/>
                    <a:pt x="201930" y="231140"/>
                  </a:cubicBezTo>
                  <a:cubicBezTo>
                    <a:pt x="199390" y="215900"/>
                    <a:pt x="237490" y="200660"/>
                    <a:pt x="238760" y="185420"/>
                  </a:cubicBezTo>
                  <a:cubicBezTo>
                    <a:pt x="241300" y="173990"/>
                    <a:pt x="233680" y="161290"/>
                    <a:pt x="223520" y="151130"/>
                  </a:cubicBezTo>
                  <a:cubicBezTo>
                    <a:pt x="210820" y="138430"/>
                    <a:pt x="177800" y="128270"/>
                    <a:pt x="156210" y="125730"/>
                  </a:cubicBezTo>
                  <a:cubicBezTo>
                    <a:pt x="139700" y="123190"/>
                    <a:pt x="124460" y="127000"/>
                    <a:pt x="109220" y="130810"/>
                  </a:cubicBezTo>
                  <a:cubicBezTo>
                    <a:pt x="96520" y="132080"/>
                    <a:pt x="81280" y="133350"/>
                    <a:pt x="71120" y="140970"/>
                  </a:cubicBezTo>
                  <a:cubicBezTo>
                    <a:pt x="62230" y="148590"/>
                    <a:pt x="48260" y="162560"/>
                    <a:pt x="50800" y="173990"/>
                  </a:cubicBezTo>
                  <a:cubicBezTo>
                    <a:pt x="53340" y="191770"/>
                    <a:pt x="99060" y="215900"/>
                    <a:pt x="133350" y="229870"/>
                  </a:cubicBezTo>
                  <a:cubicBezTo>
                    <a:pt x="179070" y="247650"/>
                    <a:pt x="251460" y="260350"/>
                    <a:pt x="304800" y="255270"/>
                  </a:cubicBezTo>
                  <a:cubicBezTo>
                    <a:pt x="353060" y="250190"/>
                    <a:pt x="407670" y="229870"/>
                    <a:pt x="439420" y="207010"/>
                  </a:cubicBezTo>
                  <a:cubicBezTo>
                    <a:pt x="463550" y="191770"/>
                    <a:pt x="487680" y="167640"/>
                    <a:pt x="490220" y="151130"/>
                  </a:cubicBezTo>
                  <a:cubicBezTo>
                    <a:pt x="492760" y="139700"/>
                    <a:pt x="488950" y="127000"/>
                    <a:pt x="480060" y="120650"/>
                  </a:cubicBezTo>
                  <a:cubicBezTo>
                    <a:pt x="466090" y="109220"/>
                    <a:pt x="421640" y="113030"/>
                    <a:pt x="392430" y="119380"/>
                  </a:cubicBezTo>
                  <a:cubicBezTo>
                    <a:pt x="361950" y="128270"/>
                    <a:pt x="312420" y="152400"/>
                    <a:pt x="303530" y="168910"/>
                  </a:cubicBezTo>
                  <a:cubicBezTo>
                    <a:pt x="299720" y="179070"/>
                    <a:pt x="302260" y="189230"/>
                    <a:pt x="307340" y="196850"/>
                  </a:cubicBezTo>
                  <a:cubicBezTo>
                    <a:pt x="312420" y="207010"/>
                    <a:pt x="328930" y="218440"/>
                    <a:pt x="340360" y="220980"/>
                  </a:cubicBezTo>
                  <a:cubicBezTo>
                    <a:pt x="350520" y="222250"/>
                    <a:pt x="368300" y="218440"/>
                    <a:pt x="370840" y="213360"/>
                  </a:cubicBezTo>
                  <a:cubicBezTo>
                    <a:pt x="373380" y="205740"/>
                    <a:pt x="358140" y="186690"/>
                    <a:pt x="349250" y="180340"/>
                  </a:cubicBezTo>
                  <a:cubicBezTo>
                    <a:pt x="341630" y="175260"/>
                    <a:pt x="334010" y="175260"/>
                    <a:pt x="323850" y="175260"/>
                  </a:cubicBezTo>
                  <a:cubicBezTo>
                    <a:pt x="308610" y="173990"/>
                    <a:pt x="283210" y="176530"/>
                    <a:pt x="265430" y="181610"/>
                  </a:cubicBezTo>
                  <a:cubicBezTo>
                    <a:pt x="248920" y="186690"/>
                    <a:pt x="229870" y="194310"/>
                    <a:pt x="222250" y="204470"/>
                  </a:cubicBezTo>
                  <a:cubicBezTo>
                    <a:pt x="215900" y="213360"/>
                    <a:pt x="213360" y="229870"/>
                    <a:pt x="218440" y="238760"/>
                  </a:cubicBezTo>
                  <a:cubicBezTo>
                    <a:pt x="222250" y="247650"/>
                    <a:pt x="236220" y="255270"/>
                    <a:pt x="248920" y="256540"/>
                  </a:cubicBezTo>
                  <a:cubicBezTo>
                    <a:pt x="270510" y="259080"/>
                    <a:pt x="316230" y="245110"/>
                    <a:pt x="335280" y="233680"/>
                  </a:cubicBezTo>
                  <a:cubicBezTo>
                    <a:pt x="346710" y="226060"/>
                    <a:pt x="351790" y="204470"/>
                    <a:pt x="358140" y="205740"/>
                  </a:cubicBezTo>
                  <a:cubicBezTo>
                    <a:pt x="369570" y="207010"/>
                    <a:pt x="393700" y="275590"/>
                    <a:pt x="387350" y="280670"/>
                  </a:cubicBezTo>
                  <a:cubicBezTo>
                    <a:pt x="384810" y="283210"/>
                    <a:pt x="363220" y="275590"/>
                    <a:pt x="359410" y="265430"/>
                  </a:cubicBezTo>
                  <a:cubicBezTo>
                    <a:pt x="350520" y="241300"/>
                    <a:pt x="405130" y="149860"/>
                    <a:pt x="424180" y="114300"/>
                  </a:cubicBezTo>
                  <a:cubicBezTo>
                    <a:pt x="435610" y="91440"/>
                    <a:pt x="444500" y="71120"/>
                    <a:pt x="455930" y="62230"/>
                  </a:cubicBezTo>
                  <a:cubicBezTo>
                    <a:pt x="463550" y="57150"/>
                    <a:pt x="472440" y="55880"/>
                    <a:pt x="478790" y="58420"/>
                  </a:cubicBezTo>
                  <a:cubicBezTo>
                    <a:pt x="486410" y="59690"/>
                    <a:pt x="491490" y="64770"/>
                    <a:pt x="496570" y="74930"/>
                  </a:cubicBezTo>
                  <a:cubicBezTo>
                    <a:pt x="513080" y="106680"/>
                    <a:pt x="524510" y="261620"/>
                    <a:pt x="529590" y="307340"/>
                  </a:cubicBezTo>
                  <a:cubicBezTo>
                    <a:pt x="532130" y="326390"/>
                    <a:pt x="537210" y="337820"/>
                    <a:pt x="533400" y="346710"/>
                  </a:cubicBezTo>
                  <a:cubicBezTo>
                    <a:pt x="530860" y="354330"/>
                    <a:pt x="521970" y="360680"/>
                    <a:pt x="515620" y="361950"/>
                  </a:cubicBezTo>
                  <a:cubicBezTo>
                    <a:pt x="508000" y="363220"/>
                    <a:pt x="497840" y="359410"/>
                    <a:pt x="492760" y="354330"/>
                  </a:cubicBezTo>
                  <a:cubicBezTo>
                    <a:pt x="487680" y="350520"/>
                    <a:pt x="485140" y="342900"/>
                    <a:pt x="485140" y="332740"/>
                  </a:cubicBezTo>
                  <a:cubicBezTo>
                    <a:pt x="486410" y="306070"/>
                    <a:pt x="525780" y="242570"/>
                    <a:pt x="538480" y="200660"/>
                  </a:cubicBezTo>
                  <a:cubicBezTo>
                    <a:pt x="548640" y="163830"/>
                    <a:pt x="542290" y="113030"/>
                    <a:pt x="556260" y="95250"/>
                  </a:cubicBezTo>
                  <a:cubicBezTo>
                    <a:pt x="562610" y="86360"/>
                    <a:pt x="574040" y="82550"/>
                    <a:pt x="581660" y="83820"/>
                  </a:cubicBezTo>
                  <a:cubicBezTo>
                    <a:pt x="589280" y="85090"/>
                    <a:pt x="598170" y="91440"/>
                    <a:pt x="600710" y="97790"/>
                  </a:cubicBezTo>
                  <a:cubicBezTo>
                    <a:pt x="603250" y="104140"/>
                    <a:pt x="601980" y="111760"/>
                    <a:pt x="599440" y="121920"/>
                  </a:cubicBezTo>
                  <a:cubicBezTo>
                    <a:pt x="593090" y="140970"/>
                    <a:pt x="567690" y="172720"/>
                    <a:pt x="549910" y="196850"/>
                  </a:cubicBezTo>
                  <a:cubicBezTo>
                    <a:pt x="533400" y="219710"/>
                    <a:pt x="511810" y="251460"/>
                    <a:pt x="496570" y="261620"/>
                  </a:cubicBezTo>
                  <a:cubicBezTo>
                    <a:pt x="487680" y="266700"/>
                    <a:pt x="480060" y="270510"/>
                    <a:pt x="473710" y="267970"/>
                  </a:cubicBezTo>
                  <a:cubicBezTo>
                    <a:pt x="464820" y="265430"/>
                    <a:pt x="455930" y="252730"/>
                    <a:pt x="452120" y="238760"/>
                  </a:cubicBezTo>
                  <a:cubicBezTo>
                    <a:pt x="445770" y="214630"/>
                    <a:pt x="450850" y="151130"/>
                    <a:pt x="462280" y="133350"/>
                  </a:cubicBezTo>
                  <a:cubicBezTo>
                    <a:pt x="468630" y="123190"/>
                    <a:pt x="480060" y="118110"/>
                    <a:pt x="487680" y="119380"/>
                  </a:cubicBezTo>
                  <a:cubicBezTo>
                    <a:pt x="495300" y="120650"/>
                    <a:pt x="508000" y="129540"/>
                    <a:pt x="509270" y="138430"/>
                  </a:cubicBezTo>
                  <a:cubicBezTo>
                    <a:pt x="513080" y="157480"/>
                    <a:pt x="486410" y="212090"/>
                    <a:pt x="468630" y="231140"/>
                  </a:cubicBezTo>
                  <a:cubicBezTo>
                    <a:pt x="454660" y="243840"/>
                    <a:pt x="430530" y="256540"/>
                    <a:pt x="419100" y="252730"/>
                  </a:cubicBezTo>
                  <a:cubicBezTo>
                    <a:pt x="410210" y="248920"/>
                    <a:pt x="406400" y="232410"/>
                    <a:pt x="402590" y="214630"/>
                  </a:cubicBezTo>
                  <a:cubicBezTo>
                    <a:pt x="396240" y="182880"/>
                    <a:pt x="391160" y="92710"/>
                    <a:pt x="403860" y="67310"/>
                  </a:cubicBezTo>
                  <a:cubicBezTo>
                    <a:pt x="408940" y="54610"/>
                    <a:pt x="420370" y="44450"/>
                    <a:pt x="429260" y="44450"/>
                  </a:cubicBezTo>
                  <a:cubicBezTo>
                    <a:pt x="438150" y="45720"/>
                    <a:pt x="447040" y="54610"/>
                    <a:pt x="453390" y="68580"/>
                  </a:cubicBezTo>
                  <a:cubicBezTo>
                    <a:pt x="473710" y="107950"/>
                    <a:pt x="487680" y="304800"/>
                    <a:pt x="473710" y="342900"/>
                  </a:cubicBezTo>
                  <a:cubicBezTo>
                    <a:pt x="468630" y="355600"/>
                    <a:pt x="461010" y="361950"/>
                    <a:pt x="453390" y="363220"/>
                  </a:cubicBezTo>
                  <a:cubicBezTo>
                    <a:pt x="447040" y="365760"/>
                    <a:pt x="435610" y="361950"/>
                    <a:pt x="430530" y="356870"/>
                  </a:cubicBezTo>
                  <a:cubicBezTo>
                    <a:pt x="425450" y="351790"/>
                    <a:pt x="424180" y="346710"/>
                    <a:pt x="422910" y="334010"/>
                  </a:cubicBezTo>
                  <a:cubicBezTo>
                    <a:pt x="420370" y="290830"/>
                    <a:pt x="458470" y="60960"/>
                    <a:pt x="487680" y="20320"/>
                  </a:cubicBezTo>
                  <a:cubicBezTo>
                    <a:pt x="497840" y="6350"/>
                    <a:pt x="511810" y="0"/>
                    <a:pt x="520700" y="2540"/>
                  </a:cubicBezTo>
                  <a:cubicBezTo>
                    <a:pt x="528320" y="5080"/>
                    <a:pt x="537210" y="31750"/>
                    <a:pt x="537210" y="31750"/>
                  </a:cubicBezTo>
                </a:path>
              </a:pathLst>
            </a:custGeom>
            <a:solidFill>
              <a:srgbClr val="FFFFFF"/>
            </a:solidFill>
            <a:ln cap="sq">
              <a:noFill/>
              <a:prstDash val="solid"/>
              <a:miter/>
            </a:ln>
          </p:spPr>
        </p:sp>
      </p:grpSp>
      <p:grpSp>
        <p:nvGrpSpPr>
          <p:cNvPr name="Group 16" id="16"/>
          <p:cNvGrpSpPr/>
          <p:nvPr/>
        </p:nvGrpSpPr>
        <p:grpSpPr>
          <a:xfrm rot="0">
            <a:off x="8298180" y="8279130"/>
            <a:ext cx="758190" cy="488632"/>
            <a:chOff x="0" y="0"/>
            <a:chExt cx="1010920" cy="651510"/>
          </a:xfrm>
        </p:grpSpPr>
        <p:sp>
          <p:nvSpPr>
            <p:cNvPr name="Freeform 17" id="17"/>
            <p:cNvSpPr/>
            <p:nvPr/>
          </p:nvSpPr>
          <p:spPr>
            <a:xfrm flipH="false" flipV="false" rot="0">
              <a:off x="50800" y="45720"/>
              <a:ext cx="913130" cy="556260"/>
            </a:xfrm>
            <a:custGeom>
              <a:avLst/>
              <a:gdLst/>
              <a:ahLst/>
              <a:cxnLst/>
              <a:rect r="r" b="b" t="t" l="l"/>
              <a:pathLst>
                <a:path h="556260" w="913130">
                  <a:moveTo>
                    <a:pt x="0" y="250190"/>
                  </a:moveTo>
                  <a:cubicBezTo>
                    <a:pt x="2540" y="229870"/>
                    <a:pt x="2540" y="223520"/>
                    <a:pt x="2540" y="219710"/>
                  </a:cubicBezTo>
                  <a:cubicBezTo>
                    <a:pt x="3810" y="218440"/>
                    <a:pt x="3810" y="218440"/>
                    <a:pt x="5080" y="217170"/>
                  </a:cubicBezTo>
                  <a:cubicBezTo>
                    <a:pt x="6350" y="214630"/>
                    <a:pt x="5080" y="209550"/>
                    <a:pt x="6350" y="205740"/>
                  </a:cubicBezTo>
                  <a:cubicBezTo>
                    <a:pt x="8890" y="198120"/>
                    <a:pt x="17780" y="189230"/>
                    <a:pt x="21590" y="176530"/>
                  </a:cubicBezTo>
                  <a:cubicBezTo>
                    <a:pt x="26670" y="152400"/>
                    <a:pt x="2540" y="96520"/>
                    <a:pt x="21590" y="69850"/>
                  </a:cubicBezTo>
                  <a:cubicBezTo>
                    <a:pt x="45720" y="34290"/>
                    <a:pt x="168910" y="0"/>
                    <a:pt x="190500" y="7620"/>
                  </a:cubicBezTo>
                  <a:cubicBezTo>
                    <a:pt x="198120" y="10160"/>
                    <a:pt x="195580" y="22860"/>
                    <a:pt x="200660" y="24130"/>
                  </a:cubicBezTo>
                  <a:cubicBezTo>
                    <a:pt x="205740" y="25400"/>
                    <a:pt x="215900" y="11430"/>
                    <a:pt x="220980" y="12700"/>
                  </a:cubicBezTo>
                  <a:cubicBezTo>
                    <a:pt x="227330" y="13970"/>
                    <a:pt x="228600" y="33020"/>
                    <a:pt x="234950" y="35560"/>
                  </a:cubicBezTo>
                  <a:cubicBezTo>
                    <a:pt x="240030" y="36830"/>
                    <a:pt x="243840" y="30480"/>
                    <a:pt x="254000" y="30480"/>
                  </a:cubicBezTo>
                  <a:cubicBezTo>
                    <a:pt x="281940" y="29210"/>
                    <a:pt x="369570" y="52070"/>
                    <a:pt x="415290" y="59690"/>
                  </a:cubicBezTo>
                  <a:cubicBezTo>
                    <a:pt x="450850" y="64770"/>
                    <a:pt x="477520" y="80010"/>
                    <a:pt x="508000" y="73660"/>
                  </a:cubicBezTo>
                  <a:cubicBezTo>
                    <a:pt x="546100" y="66040"/>
                    <a:pt x="579120" y="8890"/>
                    <a:pt x="622300" y="5080"/>
                  </a:cubicBezTo>
                  <a:cubicBezTo>
                    <a:pt x="673100" y="1270"/>
                    <a:pt x="753110" y="40640"/>
                    <a:pt x="793750" y="77470"/>
                  </a:cubicBezTo>
                  <a:cubicBezTo>
                    <a:pt x="830580" y="110490"/>
                    <a:pt x="845820" y="163830"/>
                    <a:pt x="864870" y="208280"/>
                  </a:cubicBezTo>
                  <a:cubicBezTo>
                    <a:pt x="883920" y="252730"/>
                    <a:pt x="913130" y="300990"/>
                    <a:pt x="909320" y="346710"/>
                  </a:cubicBezTo>
                  <a:cubicBezTo>
                    <a:pt x="905510" y="396240"/>
                    <a:pt x="872490" y="461010"/>
                    <a:pt x="833120" y="495300"/>
                  </a:cubicBezTo>
                  <a:cubicBezTo>
                    <a:pt x="792480" y="530860"/>
                    <a:pt x="726440" y="553720"/>
                    <a:pt x="666750" y="554990"/>
                  </a:cubicBezTo>
                  <a:cubicBezTo>
                    <a:pt x="600710" y="556260"/>
                    <a:pt x="487680" y="521970"/>
                    <a:pt x="453390" y="491490"/>
                  </a:cubicBezTo>
                  <a:cubicBezTo>
                    <a:pt x="436880" y="474980"/>
                    <a:pt x="441960" y="440690"/>
                    <a:pt x="433070" y="435610"/>
                  </a:cubicBezTo>
                  <a:cubicBezTo>
                    <a:pt x="427990" y="433070"/>
                    <a:pt x="422910" y="439420"/>
                    <a:pt x="414020" y="441960"/>
                  </a:cubicBezTo>
                  <a:cubicBezTo>
                    <a:pt x="388620" y="449580"/>
                    <a:pt x="311150" y="478790"/>
                    <a:pt x="267970" y="472440"/>
                  </a:cubicBezTo>
                  <a:cubicBezTo>
                    <a:pt x="229870" y="464820"/>
                    <a:pt x="203200" y="419100"/>
                    <a:pt x="163830" y="410210"/>
                  </a:cubicBezTo>
                  <a:cubicBezTo>
                    <a:pt x="121920" y="400050"/>
                    <a:pt x="48260" y="438150"/>
                    <a:pt x="24130" y="417830"/>
                  </a:cubicBezTo>
                  <a:cubicBezTo>
                    <a:pt x="1270" y="398780"/>
                    <a:pt x="16510" y="313690"/>
                    <a:pt x="12700" y="299720"/>
                  </a:cubicBezTo>
                  <a:cubicBezTo>
                    <a:pt x="11430" y="297180"/>
                    <a:pt x="10160" y="297180"/>
                    <a:pt x="8890" y="294640"/>
                  </a:cubicBezTo>
                  <a:cubicBezTo>
                    <a:pt x="7620" y="290830"/>
                    <a:pt x="7620" y="284480"/>
                    <a:pt x="6350" y="279400"/>
                  </a:cubicBezTo>
                  <a:cubicBezTo>
                    <a:pt x="5080" y="274320"/>
                    <a:pt x="2540" y="269240"/>
                    <a:pt x="1270" y="265430"/>
                  </a:cubicBezTo>
                  <a:cubicBezTo>
                    <a:pt x="1270" y="261620"/>
                    <a:pt x="2540" y="260350"/>
                    <a:pt x="1270" y="257810"/>
                  </a:cubicBezTo>
                  <a:cubicBezTo>
                    <a:pt x="1270" y="255270"/>
                    <a:pt x="0" y="250190"/>
                    <a:pt x="0" y="250190"/>
                  </a:cubicBezTo>
                </a:path>
              </a:pathLst>
            </a:custGeom>
            <a:solidFill>
              <a:srgbClr val="FFFFFF"/>
            </a:solidFill>
            <a:ln cap="sq">
              <a:noFill/>
              <a:prstDash val="solid"/>
              <a:miter/>
            </a:ln>
          </p:spPr>
        </p:sp>
      </p:grpSp>
      <p:grpSp>
        <p:nvGrpSpPr>
          <p:cNvPr name="Group 18" id="18"/>
          <p:cNvGrpSpPr/>
          <p:nvPr/>
        </p:nvGrpSpPr>
        <p:grpSpPr>
          <a:xfrm rot="0">
            <a:off x="9530781" y="8196938"/>
            <a:ext cx="1261636" cy="579120"/>
            <a:chOff x="0" y="0"/>
            <a:chExt cx="1682181" cy="772160"/>
          </a:xfrm>
        </p:grpSpPr>
        <p:sp>
          <p:nvSpPr>
            <p:cNvPr name="Freeform 19" id="19"/>
            <p:cNvSpPr/>
            <p:nvPr/>
          </p:nvSpPr>
          <p:spPr>
            <a:xfrm flipH="false" flipV="false" rot="0">
              <a:off x="28490" y="45720"/>
              <a:ext cx="1605777" cy="694690"/>
            </a:xfrm>
            <a:custGeom>
              <a:avLst/>
              <a:gdLst/>
              <a:ahLst/>
              <a:cxnLst/>
              <a:rect r="r" b="b" t="t" l="l"/>
              <a:pathLst>
                <a:path h="694690" w="1605777">
                  <a:moveTo>
                    <a:pt x="1228937" y="320040"/>
                  </a:moveTo>
                  <a:cubicBezTo>
                    <a:pt x="1166778" y="448310"/>
                    <a:pt x="1121454" y="514350"/>
                    <a:pt x="1072244" y="546100"/>
                  </a:cubicBezTo>
                  <a:cubicBezTo>
                    <a:pt x="1025625" y="575310"/>
                    <a:pt x="971236" y="588010"/>
                    <a:pt x="907782" y="593090"/>
                  </a:cubicBezTo>
                  <a:cubicBezTo>
                    <a:pt x="826198" y="599440"/>
                    <a:pt x="688930" y="593090"/>
                    <a:pt x="617706" y="558800"/>
                  </a:cubicBezTo>
                  <a:cubicBezTo>
                    <a:pt x="563317" y="532130"/>
                    <a:pt x="527057" y="483870"/>
                    <a:pt x="501157" y="438150"/>
                  </a:cubicBezTo>
                  <a:cubicBezTo>
                    <a:pt x="475258" y="393700"/>
                    <a:pt x="475258" y="292100"/>
                    <a:pt x="458423" y="292100"/>
                  </a:cubicBezTo>
                  <a:cubicBezTo>
                    <a:pt x="441588" y="290830"/>
                    <a:pt x="437703" y="403860"/>
                    <a:pt x="400149" y="425450"/>
                  </a:cubicBezTo>
                  <a:cubicBezTo>
                    <a:pt x="352235" y="452120"/>
                    <a:pt x="224031" y="440690"/>
                    <a:pt x="174822" y="400050"/>
                  </a:cubicBezTo>
                  <a:cubicBezTo>
                    <a:pt x="123023" y="356870"/>
                    <a:pt x="103598" y="224790"/>
                    <a:pt x="103598" y="163830"/>
                  </a:cubicBezTo>
                  <a:cubicBezTo>
                    <a:pt x="103598" y="125730"/>
                    <a:pt x="116548" y="92710"/>
                    <a:pt x="133383" y="69850"/>
                  </a:cubicBezTo>
                  <a:cubicBezTo>
                    <a:pt x="146333" y="49530"/>
                    <a:pt x="164462" y="36830"/>
                    <a:pt x="186477" y="27940"/>
                  </a:cubicBezTo>
                  <a:cubicBezTo>
                    <a:pt x="213672" y="17780"/>
                    <a:pt x="256406" y="12700"/>
                    <a:pt x="287486" y="21590"/>
                  </a:cubicBezTo>
                  <a:cubicBezTo>
                    <a:pt x="317270" y="30480"/>
                    <a:pt x="321155" y="64770"/>
                    <a:pt x="366479" y="81280"/>
                  </a:cubicBezTo>
                  <a:cubicBezTo>
                    <a:pt x="519287" y="139700"/>
                    <a:pt x="1324766" y="137160"/>
                    <a:pt x="1468509" y="162560"/>
                  </a:cubicBezTo>
                  <a:cubicBezTo>
                    <a:pt x="1503473" y="170180"/>
                    <a:pt x="1515128" y="171450"/>
                    <a:pt x="1533258" y="182880"/>
                  </a:cubicBezTo>
                  <a:cubicBezTo>
                    <a:pt x="1552683" y="193040"/>
                    <a:pt x="1570812" y="208280"/>
                    <a:pt x="1582467" y="229870"/>
                  </a:cubicBezTo>
                  <a:cubicBezTo>
                    <a:pt x="1595417" y="254000"/>
                    <a:pt x="1604482" y="298450"/>
                    <a:pt x="1601892" y="326390"/>
                  </a:cubicBezTo>
                  <a:cubicBezTo>
                    <a:pt x="1599302" y="349250"/>
                    <a:pt x="1587647" y="370840"/>
                    <a:pt x="1573402" y="387350"/>
                  </a:cubicBezTo>
                  <a:cubicBezTo>
                    <a:pt x="1560452" y="405130"/>
                    <a:pt x="1541028" y="420370"/>
                    <a:pt x="1520308" y="429260"/>
                  </a:cubicBezTo>
                  <a:cubicBezTo>
                    <a:pt x="1500883" y="438150"/>
                    <a:pt x="1481459" y="440690"/>
                    <a:pt x="1454264" y="441960"/>
                  </a:cubicBezTo>
                  <a:cubicBezTo>
                    <a:pt x="1410235" y="444500"/>
                    <a:pt x="1351960" y="420370"/>
                    <a:pt x="1280736" y="429260"/>
                  </a:cubicBezTo>
                  <a:cubicBezTo>
                    <a:pt x="1157713" y="447040"/>
                    <a:pt x="912962" y="582930"/>
                    <a:pt x="793823" y="607060"/>
                  </a:cubicBezTo>
                  <a:cubicBezTo>
                    <a:pt x="727779" y="619760"/>
                    <a:pt x="686340" y="621030"/>
                    <a:pt x="634541" y="612140"/>
                  </a:cubicBezTo>
                  <a:cubicBezTo>
                    <a:pt x="582741" y="604520"/>
                    <a:pt x="525762" y="588010"/>
                    <a:pt x="485618" y="557530"/>
                  </a:cubicBezTo>
                  <a:cubicBezTo>
                    <a:pt x="445473" y="529590"/>
                    <a:pt x="426049" y="477520"/>
                    <a:pt x="391084" y="438150"/>
                  </a:cubicBezTo>
                  <a:cubicBezTo>
                    <a:pt x="354825" y="397510"/>
                    <a:pt x="283601" y="368300"/>
                    <a:pt x="266766" y="321310"/>
                  </a:cubicBezTo>
                  <a:cubicBezTo>
                    <a:pt x="251226" y="273050"/>
                    <a:pt x="260291" y="171450"/>
                    <a:pt x="293960" y="153670"/>
                  </a:cubicBezTo>
                  <a:cubicBezTo>
                    <a:pt x="335400" y="130810"/>
                    <a:pt x="463603" y="215900"/>
                    <a:pt x="528352" y="251460"/>
                  </a:cubicBezTo>
                  <a:cubicBezTo>
                    <a:pt x="580151" y="278130"/>
                    <a:pt x="621591" y="299720"/>
                    <a:pt x="657850" y="336550"/>
                  </a:cubicBezTo>
                  <a:cubicBezTo>
                    <a:pt x="695405" y="375920"/>
                    <a:pt x="745909" y="430530"/>
                    <a:pt x="749794" y="482600"/>
                  </a:cubicBezTo>
                  <a:cubicBezTo>
                    <a:pt x="752384" y="537210"/>
                    <a:pt x="710945" y="624840"/>
                    <a:pt x="666915" y="656590"/>
                  </a:cubicBezTo>
                  <a:cubicBezTo>
                    <a:pt x="629361" y="683260"/>
                    <a:pt x="554252" y="694690"/>
                    <a:pt x="516697" y="675640"/>
                  </a:cubicBezTo>
                  <a:cubicBezTo>
                    <a:pt x="479143" y="656590"/>
                    <a:pt x="450653" y="581660"/>
                    <a:pt x="442883" y="539750"/>
                  </a:cubicBezTo>
                  <a:cubicBezTo>
                    <a:pt x="435113" y="504190"/>
                    <a:pt x="442883" y="466090"/>
                    <a:pt x="454538" y="440690"/>
                  </a:cubicBezTo>
                  <a:cubicBezTo>
                    <a:pt x="463603" y="419100"/>
                    <a:pt x="481733" y="402590"/>
                    <a:pt x="499862" y="391160"/>
                  </a:cubicBezTo>
                  <a:cubicBezTo>
                    <a:pt x="517992" y="378460"/>
                    <a:pt x="541302" y="369570"/>
                    <a:pt x="563317" y="367030"/>
                  </a:cubicBezTo>
                  <a:cubicBezTo>
                    <a:pt x="585331" y="364490"/>
                    <a:pt x="609936" y="367030"/>
                    <a:pt x="630656" y="374650"/>
                  </a:cubicBezTo>
                  <a:cubicBezTo>
                    <a:pt x="651375" y="382270"/>
                    <a:pt x="688930" y="408940"/>
                    <a:pt x="687635" y="412750"/>
                  </a:cubicBezTo>
                  <a:cubicBezTo>
                    <a:pt x="685045" y="417830"/>
                    <a:pt x="545187" y="377190"/>
                    <a:pt x="545187" y="369570"/>
                  </a:cubicBezTo>
                  <a:cubicBezTo>
                    <a:pt x="545187" y="367030"/>
                    <a:pt x="573676" y="363220"/>
                    <a:pt x="591806" y="365760"/>
                  </a:cubicBezTo>
                  <a:cubicBezTo>
                    <a:pt x="615116" y="369570"/>
                    <a:pt x="653965" y="382270"/>
                    <a:pt x="674685" y="401320"/>
                  </a:cubicBezTo>
                  <a:cubicBezTo>
                    <a:pt x="696700" y="420370"/>
                    <a:pt x="713534" y="455930"/>
                    <a:pt x="720009" y="478790"/>
                  </a:cubicBezTo>
                  <a:cubicBezTo>
                    <a:pt x="725189" y="495300"/>
                    <a:pt x="723894" y="509270"/>
                    <a:pt x="721304" y="523240"/>
                  </a:cubicBezTo>
                  <a:cubicBezTo>
                    <a:pt x="720009" y="538480"/>
                    <a:pt x="717419" y="552450"/>
                    <a:pt x="708355" y="566420"/>
                  </a:cubicBezTo>
                  <a:cubicBezTo>
                    <a:pt x="695405" y="588010"/>
                    <a:pt x="665620" y="618490"/>
                    <a:pt x="644900" y="629920"/>
                  </a:cubicBezTo>
                  <a:cubicBezTo>
                    <a:pt x="629361" y="638810"/>
                    <a:pt x="617706" y="642620"/>
                    <a:pt x="600871" y="643890"/>
                  </a:cubicBezTo>
                  <a:cubicBezTo>
                    <a:pt x="576266" y="645160"/>
                    <a:pt x="536122" y="641350"/>
                    <a:pt x="511517" y="627380"/>
                  </a:cubicBezTo>
                  <a:cubicBezTo>
                    <a:pt x="485618" y="613410"/>
                    <a:pt x="461013" y="582930"/>
                    <a:pt x="449358" y="561340"/>
                  </a:cubicBezTo>
                  <a:cubicBezTo>
                    <a:pt x="441588" y="546100"/>
                    <a:pt x="438998" y="534670"/>
                    <a:pt x="438998" y="518160"/>
                  </a:cubicBezTo>
                  <a:cubicBezTo>
                    <a:pt x="438998" y="494030"/>
                    <a:pt x="449358" y="452120"/>
                    <a:pt x="459718" y="430530"/>
                  </a:cubicBezTo>
                  <a:cubicBezTo>
                    <a:pt x="468783" y="415290"/>
                    <a:pt x="476553" y="406400"/>
                    <a:pt x="490798" y="397510"/>
                  </a:cubicBezTo>
                  <a:cubicBezTo>
                    <a:pt x="510222" y="383540"/>
                    <a:pt x="551662" y="368300"/>
                    <a:pt x="576266" y="365760"/>
                  </a:cubicBezTo>
                  <a:cubicBezTo>
                    <a:pt x="593101" y="364490"/>
                    <a:pt x="607346" y="367030"/>
                    <a:pt x="621591" y="372110"/>
                  </a:cubicBezTo>
                  <a:cubicBezTo>
                    <a:pt x="635836" y="375920"/>
                    <a:pt x="650080" y="381000"/>
                    <a:pt x="663030" y="391160"/>
                  </a:cubicBezTo>
                  <a:cubicBezTo>
                    <a:pt x="681160" y="407670"/>
                    <a:pt x="708355" y="436880"/>
                    <a:pt x="716124" y="463550"/>
                  </a:cubicBezTo>
                  <a:cubicBezTo>
                    <a:pt x="725189" y="490220"/>
                    <a:pt x="723894" y="527050"/>
                    <a:pt x="714829" y="552450"/>
                  </a:cubicBezTo>
                  <a:cubicBezTo>
                    <a:pt x="704470" y="579120"/>
                    <a:pt x="686340" y="612140"/>
                    <a:pt x="657850" y="622300"/>
                  </a:cubicBezTo>
                  <a:cubicBezTo>
                    <a:pt x="616411" y="638810"/>
                    <a:pt x="508927" y="626110"/>
                    <a:pt x="473963" y="598170"/>
                  </a:cubicBezTo>
                  <a:cubicBezTo>
                    <a:pt x="448063" y="577850"/>
                    <a:pt x="437703" y="537210"/>
                    <a:pt x="437703" y="505460"/>
                  </a:cubicBezTo>
                  <a:cubicBezTo>
                    <a:pt x="437703" y="474980"/>
                    <a:pt x="453243" y="435610"/>
                    <a:pt x="473963" y="412750"/>
                  </a:cubicBezTo>
                  <a:cubicBezTo>
                    <a:pt x="494683" y="389890"/>
                    <a:pt x="534827" y="372110"/>
                    <a:pt x="563317" y="367030"/>
                  </a:cubicBezTo>
                  <a:cubicBezTo>
                    <a:pt x="586626" y="363220"/>
                    <a:pt x="609936" y="367030"/>
                    <a:pt x="630656" y="374650"/>
                  </a:cubicBezTo>
                  <a:cubicBezTo>
                    <a:pt x="651375" y="382270"/>
                    <a:pt x="688930" y="405130"/>
                    <a:pt x="687635" y="412750"/>
                  </a:cubicBezTo>
                  <a:cubicBezTo>
                    <a:pt x="683750" y="422910"/>
                    <a:pt x="593101" y="396240"/>
                    <a:pt x="554252" y="412750"/>
                  </a:cubicBezTo>
                  <a:cubicBezTo>
                    <a:pt x="512812" y="433070"/>
                    <a:pt x="501157" y="528320"/>
                    <a:pt x="450653" y="534670"/>
                  </a:cubicBezTo>
                  <a:cubicBezTo>
                    <a:pt x="367774" y="546100"/>
                    <a:pt x="134678" y="369570"/>
                    <a:pt x="69929" y="276860"/>
                  </a:cubicBezTo>
                  <a:cubicBezTo>
                    <a:pt x="27194" y="217170"/>
                    <a:pt x="0" y="135890"/>
                    <a:pt x="23309" y="90170"/>
                  </a:cubicBezTo>
                  <a:cubicBezTo>
                    <a:pt x="46619" y="43180"/>
                    <a:pt x="152807" y="10160"/>
                    <a:pt x="212377" y="5080"/>
                  </a:cubicBezTo>
                  <a:cubicBezTo>
                    <a:pt x="265471" y="1270"/>
                    <a:pt x="306910" y="17780"/>
                    <a:pt x="363889" y="48260"/>
                  </a:cubicBezTo>
                  <a:cubicBezTo>
                    <a:pt x="462308" y="99060"/>
                    <a:pt x="596986" y="321310"/>
                    <a:pt x="718714" y="340360"/>
                  </a:cubicBezTo>
                  <a:cubicBezTo>
                    <a:pt x="823608" y="355600"/>
                    <a:pt x="942746" y="242570"/>
                    <a:pt x="1041165" y="209550"/>
                  </a:cubicBezTo>
                  <a:cubicBezTo>
                    <a:pt x="1120159" y="182880"/>
                    <a:pt x="1183613" y="158750"/>
                    <a:pt x="1258722" y="151130"/>
                  </a:cubicBezTo>
                  <a:cubicBezTo>
                    <a:pt x="1336421" y="143510"/>
                    <a:pt x="1450379" y="152400"/>
                    <a:pt x="1502178" y="168910"/>
                  </a:cubicBezTo>
                  <a:cubicBezTo>
                    <a:pt x="1529373" y="177800"/>
                    <a:pt x="1544913" y="187960"/>
                    <a:pt x="1560452" y="203200"/>
                  </a:cubicBezTo>
                  <a:cubicBezTo>
                    <a:pt x="1575992" y="218440"/>
                    <a:pt x="1590237" y="238760"/>
                    <a:pt x="1596712" y="260350"/>
                  </a:cubicBezTo>
                  <a:cubicBezTo>
                    <a:pt x="1603187" y="280670"/>
                    <a:pt x="1605777" y="304800"/>
                    <a:pt x="1601892" y="326390"/>
                  </a:cubicBezTo>
                  <a:cubicBezTo>
                    <a:pt x="1598007" y="347980"/>
                    <a:pt x="1587647" y="370840"/>
                    <a:pt x="1573402" y="387350"/>
                  </a:cubicBezTo>
                  <a:cubicBezTo>
                    <a:pt x="1560452" y="405130"/>
                    <a:pt x="1541028" y="420370"/>
                    <a:pt x="1520308" y="429260"/>
                  </a:cubicBezTo>
                  <a:cubicBezTo>
                    <a:pt x="1498293" y="439420"/>
                    <a:pt x="1481459" y="443230"/>
                    <a:pt x="1442609" y="445770"/>
                  </a:cubicBezTo>
                  <a:cubicBezTo>
                    <a:pt x="1331241" y="453390"/>
                    <a:pt x="967351" y="417830"/>
                    <a:pt x="797708" y="400050"/>
                  </a:cubicBezTo>
                  <a:cubicBezTo>
                    <a:pt x="687635" y="388620"/>
                    <a:pt x="607346" y="375920"/>
                    <a:pt x="523172" y="360680"/>
                  </a:cubicBezTo>
                  <a:cubicBezTo>
                    <a:pt x="450653" y="347980"/>
                    <a:pt x="388494" y="339090"/>
                    <a:pt x="322450" y="317500"/>
                  </a:cubicBezTo>
                  <a:cubicBezTo>
                    <a:pt x="255111" y="295910"/>
                    <a:pt x="155397" y="262890"/>
                    <a:pt x="124318" y="227330"/>
                  </a:cubicBezTo>
                  <a:cubicBezTo>
                    <a:pt x="106188" y="208280"/>
                    <a:pt x="104893" y="185420"/>
                    <a:pt x="103598" y="163830"/>
                  </a:cubicBezTo>
                  <a:cubicBezTo>
                    <a:pt x="102303" y="142240"/>
                    <a:pt x="106188" y="118110"/>
                    <a:pt x="115253" y="97790"/>
                  </a:cubicBezTo>
                  <a:cubicBezTo>
                    <a:pt x="124318" y="78740"/>
                    <a:pt x="139858" y="58420"/>
                    <a:pt x="156692" y="45720"/>
                  </a:cubicBezTo>
                  <a:cubicBezTo>
                    <a:pt x="174822" y="31750"/>
                    <a:pt x="196837" y="21590"/>
                    <a:pt x="218851" y="17780"/>
                  </a:cubicBezTo>
                  <a:cubicBezTo>
                    <a:pt x="240866" y="13970"/>
                    <a:pt x="265471" y="15240"/>
                    <a:pt x="287485" y="21590"/>
                  </a:cubicBezTo>
                  <a:cubicBezTo>
                    <a:pt x="308205" y="27940"/>
                    <a:pt x="328925" y="39370"/>
                    <a:pt x="345760" y="55880"/>
                  </a:cubicBezTo>
                  <a:cubicBezTo>
                    <a:pt x="363889" y="73660"/>
                    <a:pt x="376839" y="96520"/>
                    <a:pt x="389789" y="125730"/>
                  </a:cubicBezTo>
                  <a:cubicBezTo>
                    <a:pt x="407919" y="165100"/>
                    <a:pt x="428638" y="226060"/>
                    <a:pt x="433818" y="278130"/>
                  </a:cubicBezTo>
                  <a:cubicBezTo>
                    <a:pt x="440293" y="328930"/>
                    <a:pt x="440293" y="386080"/>
                    <a:pt x="426049" y="434340"/>
                  </a:cubicBezTo>
                  <a:cubicBezTo>
                    <a:pt x="411804" y="481330"/>
                    <a:pt x="387199" y="535940"/>
                    <a:pt x="349645" y="562610"/>
                  </a:cubicBezTo>
                  <a:cubicBezTo>
                    <a:pt x="313385" y="586740"/>
                    <a:pt x="247341" y="607060"/>
                    <a:pt x="208492" y="589280"/>
                  </a:cubicBezTo>
                  <a:cubicBezTo>
                    <a:pt x="161872" y="567690"/>
                    <a:pt x="121728" y="468630"/>
                    <a:pt x="108778" y="406400"/>
                  </a:cubicBezTo>
                  <a:cubicBezTo>
                    <a:pt x="97123" y="347980"/>
                    <a:pt x="106188" y="279400"/>
                    <a:pt x="129498" y="227330"/>
                  </a:cubicBezTo>
                  <a:cubicBezTo>
                    <a:pt x="152807" y="175260"/>
                    <a:pt x="202017" y="129540"/>
                    <a:pt x="248636" y="92710"/>
                  </a:cubicBezTo>
                  <a:cubicBezTo>
                    <a:pt x="295255" y="55880"/>
                    <a:pt x="353530" y="17780"/>
                    <a:pt x="410509" y="8890"/>
                  </a:cubicBezTo>
                  <a:cubicBezTo>
                    <a:pt x="464898" y="0"/>
                    <a:pt x="532237" y="16510"/>
                    <a:pt x="580151" y="38100"/>
                  </a:cubicBezTo>
                  <a:cubicBezTo>
                    <a:pt x="624181" y="58420"/>
                    <a:pt x="663030" y="90170"/>
                    <a:pt x="690225" y="130810"/>
                  </a:cubicBezTo>
                  <a:cubicBezTo>
                    <a:pt x="718714" y="173990"/>
                    <a:pt x="699290" y="267970"/>
                    <a:pt x="736844" y="297180"/>
                  </a:cubicBezTo>
                  <a:cubicBezTo>
                    <a:pt x="776989" y="327660"/>
                    <a:pt x="884472" y="326390"/>
                    <a:pt x="929796" y="300990"/>
                  </a:cubicBezTo>
                  <a:cubicBezTo>
                    <a:pt x="969941" y="276860"/>
                    <a:pt x="969941" y="189230"/>
                    <a:pt x="1003610" y="161290"/>
                  </a:cubicBezTo>
                  <a:cubicBezTo>
                    <a:pt x="1029510" y="138430"/>
                    <a:pt x="1069654" y="129540"/>
                    <a:pt x="1098144" y="128270"/>
                  </a:cubicBezTo>
                  <a:cubicBezTo>
                    <a:pt x="1122749" y="127000"/>
                    <a:pt x="1144763" y="134620"/>
                    <a:pt x="1164188" y="144780"/>
                  </a:cubicBezTo>
                  <a:cubicBezTo>
                    <a:pt x="1183613" y="154940"/>
                    <a:pt x="1203038" y="172720"/>
                    <a:pt x="1214692" y="190500"/>
                  </a:cubicBezTo>
                  <a:cubicBezTo>
                    <a:pt x="1227642" y="208280"/>
                    <a:pt x="1235412" y="231140"/>
                    <a:pt x="1238002" y="252730"/>
                  </a:cubicBezTo>
                  <a:cubicBezTo>
                    <a:pt x="1240592" y="274320"/>
                    <a:pt x="1228937" y="320040"/>
                    <a:pt x="1228937" y="320040"/>
                  </a:cubicBezTo>
                </a:path>
              </a:pathLst>
            </a:custGeom>
            <a:solidFill>
              <a:srgbClr val="FFFFFF"/>
            </a:solidFill>
            <a:ln cap="sq">
              <a:noFill/>
              <a:prstDash val="solid"/>
              <a:miter/>
            </a:ln>
          </p:spPr>
        </p:sp>
      </p:grpSp>
      <p:grpSp>
        <p:nvGrpSpPr>
          <p:cNvPr name="Group 20" id="20"/>
          <p:cNvGrpSpPr/>
          <p:nvPr/>
        </p:nvGrpSpPr>
        <p:grpSpPr>
          <a:xfrm rot="0">
            <a:off x="8306753" y="8276272"/>
            <a:ext cx="283845" cy="284797"/>
            <a:chOff x="0" y="0"/>
            <a:chExt cx="378460" cy="379730"/>
          </a:xfrm>
        </p:grpSpPr>
        <p:sp>
          <p:nvSpPr>
            <p:cNvPr name="Freeform 21" id="21"/>
            <p:cNvSpPr/>
            <p:nvPr/>
          </p:nvSpPr>
          <p:spPr>
            <a:xfrm flipH="false" flipV="false" rot="0">
              <a:off x="49530" y="45720"/>
              <a:ext cx="274320" cy="283210"/>
            </a:xfrm>
            <a:custGeom>
              <a:avLst/>
              <a:gdLst/>
              <a:ahLst/>
              <a:cxnLst/>
              <a:rect r="r" b="b" t="t" l="l"/>
              <a:pathLst>
                <a:path h="283210" w="274320">
                  <a:moveTo>
                    <a:pt x="274320" y="100330"/>
                  </a:moveTo>
                  <a:cubicBezTo>
                    <a:pt x="274320" y="187960"/>
                    <a:pt x="264160" y="210820"/>
                    <a:pt x="250190" y="228600"/>
                  </a:cubicBezTo>
                  <a:cubicBezTo>
                    <a:pt x="237490" y="245110"/>
                    <a:pt x="218440" y="260350"/>
                    <a:pt x="198120" y="269240"/>
                  </a:cubicBezTo>
                  <a:cubicBezTo>
                    <a:pt x="177800" y="278130"/>
                    <a:pt x="153670" y="283210"/>
                    <a:pt x="132080" y="281940"/>
                  </a:cubicBezTo>
                  <a:cubicBezTo>
                    <a:pt x="110490" y="280670"/>
                    <a:pt x="87630" y="273050"/>
                    <a:pt x="68580" y="261620"/>
                  </a:cubicBezTo>
                  <a:cubicBezTo>
                    <a:pt x="49530" y="250190"/>
                    <a:pt x="33020" y="232410"/>
                    <a:pt x="21590" y="214630"/>
                  </a:cubicBezTo>
                  <a:cubicBezTo>
                    <a:pt x="10160" y="195580"/>
                    <a:pt x="2540" y="171450"/>
                    <a:pt x="1270" y="149860"/>
                  </a:cubicBezTo>
                  <a:cubicBezTo>
                    <a:pt x="0" y="128270"/>
                    <a:pt x="5080" y="104140"/>
                    <a:pt x="13970" y="85090"/>
                  </a:cubicBezTo>
                  <a:cubicBezTo>
                    <a:pt x="22860" y="64770"/>
                    <a:pt x="38100" y="45720"/>
                    <a:pt x="54610" y="31750"/>
                  </a:cubicBezTo>
                  <a:cubicBezTo>
                    <a:pt x="71120" y="19050"/>
                    <a:pt x="93980" y="8890"/>
                    <a:pt x="115570" y="5080"/>
                  </a:cubicBezTo>
                  <a:cubicBezTo>
                    <a:pt x="137160" y="0"/>
                    <a:pt x="161290" y="2540"/>
                    <a:pt x="182880" y="8890"/>
                  </a:cubicBezTo>
                  <a:cubicBezTo>
                    <a:pt x="203200" y="15240"/>
                    <a:pt x="240030" y="43180"/>
                    <a:pt x="240030" y="43180"/>
                  </a:cubicBezTo>
                </a:path>
              </a:pathLst>
            </a:custGeom>
            <a:solidFill>
              <a:srgbClr val="FFFFFF"/>
            </a:solidFill>
            <a:ln cap="sq">
              <a:noFill/>
              <a:prstDash val="solid"/>
              <a:miter/>
            </a:ln>
          </p:spPr>
        </p:sp>
      </p:grpSp>
      <p:grpSp>
        <p:nvGrpSpPr>
          <p:cNvPr name="Group 22" id="22"/>
          <p:cNvGrpSpPr/>
          <p:nvPr/>
        </p:nvGrpSpPr>
        <p:grpSpPr>
          <a:xfrm rot="0">
            <a:off x="7387590" y="8456295"/>
            <a:ext cx="287655" cy="286703"/>
            <a:chOff x="0" y="0"/>
            <a:chExt cx="383540" cy="382270"/>
          </a:xfrm>
        </p:grpSpPr>
        <p:sp>
          <p:nvSpPr>
            <p:cNvPr name="Freeform 23" id="23"/>
            <p:cNvSpPr/>
            <p:nvPr/>
          </p:nvSpPr>
          <p:spPr>
            <a:xfrm flipH="false" flipV="false" rot="0">
              <a:off x="49530" y="49530"/>
              <a:ext cx="285750" cy="280670"/>
            </a:xfrm>
            <a:custGeom>
              <a:avLst/>
              <a:gdLst/>
              <a:ahLst/>
              <a:cxnLst/>
              <a:rect r="r" b="b" t="t" l="l"/>
              <a:pathLst>
                <a:path h="280670" w="285750">
                  <a:moveTo>
                    <a:pt x="140970" y="280670"/>
                  </a:moveTo>
                  <a:cubicBezTo>
                    <a:pt x="74930" y="264160"/>
                    <a:pt x="41910" y="242570"/>
                    <a:pt x="25400" y="219710"/>
                  </a:cubicBezTo>
                  <a:cubicBezTo>
                    <a:pt x="10160" y="196850"/>
                    <a:pt x="2540" y="157480"/>
                    <a:pt x="1270" y="133350"/>
                  </a:cubicBezTo>
                  <a:cubicBezTo>
                    <a:pt x="1270" y="116840"/>
                    <a:pt x="3810" y="105410"/>
                    <a:pt x="11430" y="90170"/>
                  </a:cubicBezTo>
                  <a:cubicBezTo>
                    <a:pt x="21590" y="68580"/>
                    <a:pt x="49530" y="35560"/>
                    <a:pt x="69850" y="21590"/>
                  </a:cubicBezTo>
                  <a:cubicBezTo>
                    <a:pt x="82550" y="11430"/>
                    <a:pt x="96520" y="7620"/>
                    <a:pt x="111760" y="5080"/>
                  </a:cubicBezTo>
                  <a:cubicBezTo>
                    <a:pt x="125730" y="1270"/>
                    <a:pt x="139700" y="0"/>
                    <a:pt x="156210" y="2540"/>
                  </a:cubicBezTo>
                  <a:cubicBezTo>
                    <a:pt x="180340" y="7620"/>
                    <a:pt x="217170" y="20320"/>
                    <a:pt x="237490" y="40640"/>
                  </a:cubicBezTo>
                  <a:cubicBezTo>
                    <a:pt x="257810" y="59690"/>
                    <a:pt x="273050" y="95250"/>
                    <a:pt x="279400" y="119380"/>
                  </a:cubicBezTo>
                  <a:cubicBezTo>
                    <a:pt x="283210" y="135890"/>
                    <a:pt x="283210" y="147320"/>
                    <a:pt x="279400" y="163830"/>
                  </a:cubicBezTo>
                  <a:cubicBezTo>
                    <a:pt x="273050" y="187960"/>
                    <a:pt x="252730" y="224790"/>
                    <a:pt x="237490" y="242570"/>
                  </a:cubicBezTo>
                  <a:cubicBezTo>
                    <a:pt x="226060" y="255270"/>
                    <a:pt x="215900" y="262890"/>
                    <a:pt x="199390" y="267970"/>
                  </a:cubicBezTo>
                  <a:cubicBezTo>
                    <a:pt x="177800" y="276860"/>
                    <a:pt x="134620" y="280670"/>
                    <a:pt x="111760" y="278130"/>
                  </a:cubicBezTo>
                  <a:cubicBezTo>
                    <a:pt x="93980" y="275590"/>
                    <a:pt x="82550" y="269240"/>
                    <a:pt x="69850" y="261620"/>
                  </a:cubicBezTo>
                  <a:cubicBezTo>
                    <a:pt x="55880" y="254000"/>
                    <a:pt x="44450" y="246380"/>
                    <a:pt x="34290" y="232410"/>
                  </a:cubicBezTo>
                  <a:cubicBezTo>
                    <a:pt x="20320" y="212090"/>
                    <a:pt x="3810" y="176530"/>
                    <a:pt x="1270" y="148590"/>
                  </a:cubicBezTo>
                  <a:cubicBezTo>
                    <a:pt x="0" y="120650"/>
                    <a:pt x="13970" y="83820"/>
                    <a:pt x="25400" y="63500"/>
                  </a:cubicBezTo>
                  <a:cubicBezTo>
                    <a:pt x="34290" y="48260"/>
                    <a:pt x="41910" y="39370"/>
                    <a:pt x="57150" y="30480"/>
                  </a:cubicBezTo>
                  <a:cubicBezTo>
                    <a:pt x="77470" y="17780"/>
                    <a:pt x="114300" y="2540"/>
                    <a:pt x="140970" y="1270"/>
                  </a:cubicBezTo>
                  <a:cubicBezTo>
                    <a:pt x="163830" y="0"/>
                    <a:pt x="186690" y="6350"/>
                    <a:pt x="207010" y="16510"/>
                  </a:cubicBezTo>
                  <a:cubicBezTo>
                    <a:pt x="226060" y="26670"/>
                    <a:pt x="245110" y="40640"/>
                    <a:pt x="257810" y="59690"/>
                  </a:cubicBezTo>
                  <a:cubicBezTo>
                    <a:pt x="273050" y="83820"/>
                    <a:pt x="285750" y="124460"/>
                    <a:pt x="283210" y="156210"/>
                  </a:cubicBezTo>
                  <a:cubicBezTo>
                    <a:pt x="279400" y="186690"/>
                    <a:pt x="261620" y="223520"/>
                    <a:pt x="238760" y="243840"/>
                  </a:cubicBezTo>
                  <a:cubicBezTo>
                    <a:pt x="215900" y="265430"/>
                    <a:pt x="146050" y="280670"/>
                    <a:pt x="146050" y="280670"/>
                  </a:cubicBezTo>
                </a:path>
              </a:pathLst>
            </a:custGeom>
            <a:solidFill>
              <a:srgbClr val="FFFFFF"/>
            </a:solidFill>
            <a:ln cap="sq">
              <a:noFill/>
              <a:prstDash val="solid"/>
              <a:miter/>
            </a:ln>
          </p:spPr>
        </p:sp>
      </p:grpSp>
      <p:sp>
        <p:nvSpPr>
          <p:cNvPr name="TextBox 24" id="24"/>
          <p:cNvSpPr txBox="true"/>
          <p:nvPr/>
        </p:nvSpPr>
        <p:spPr>
          <a:xfrm rot="0">
            <a:off x="8378371" y="8319965"/>
            <a:ext cx="558184" cy="341240"/>
          </a:xfrm>
          <a:prstGeom prst="rect">
            <a:avLst/>
          </a:prstGeom>
        </p:spPr>
        <p:txBody>
          <a:bodyPr anchor="t" rtlCol="false" tIns="0" lIns="0" bIns="0" rIns="0">
            <a:spAutoFit/>
          </a:bodyPr>
          <a:lstStyle/>
          <a:p>
            <a:pPr algn="ctr">
              <a:lnSpc>
                <a:spcPts val="2720"/>
              </a:lnSpc>
              <a:spcBef>
                <a:spcPct val="0"/>
              </a:spcBef>
            </a:pPr>
            <a:r>
              <a:rPr lang="en-US" sz="1943">
                <a:solidFill>
                  <a:srgbClr val="000000"/>
                </a:solidFill>
                <a:latin typeface="Open Sans"/>
                <a:ea typeface="Open Sans"/>
                <a:cs typeface="Open Sans"/>
                <a:sym typeface="Open Sans"/>
              </a:rPr>
              <a:t>Ideal</a:t>
            </a:r>
          </a:p>
        </p:txBody>
      </p:sp>
      <p:grpSp>
        <p:nvGrpSpPr>
          <p:cNvPr name="Group 25" id="25"/>
          <p:cNvGrpSpPr/>
          <p:nvPr/>
        </p:nvGrpSpPr>
        <p:grpSpPr>
          <a:xfrm rot="0">
            <a:off x="9743122" y="8382953"/>
            <a:ext cx="283845" cy="284797"/>
            <a:chOff x="0" y="0"/>
            <a:chExt cx="378460" cy="379730"/>
          </a:xfrm>
        </p:grpSpPr>
        <p:sp>
          <p:nvSpPr>
            <p:cNvPr name="Freeform 26" id="26"/>
            <p:cNvSpPr/>
            <p:nvPr/>
          </p:nvSpPr>
          <p:spPr>
            <a:xfrm flipH="false" flipV="false" rot="0">
              <a:off x="49530" y="46990"/>
              <a:ext cx="274320" cy="281940"/>
            </a:xfrm>
            <a:custGeom>
              <a:avLst/>
              <a:gdLst/>
              <a:ahLst/>
              <a:cxnLst/>
              <a:rect r="r" b="b" t="t" l="l"/>
              <a:pathLst>
                <a:path h="281940" w="274320">
                  <a:moveTo>
                    <a:pt x="273050" y="100330"/>
                  </a:moveTo>
                  <a:cubicBezTo>
                    <a:pt x="274320" y="187960"/>
                    <a:pt x="264160" y="210820"/>
                    <a:pt x="250190" y="227330"/>
                  </a:cubicBezTo>
                  <a:cubicBezTo>
                    <a:pt x="236220" y="245110"/>
                    <a:pt x="217170" y="260350"/>
                    <a:pt x="198120" y="269240"/>
                  </a:cubicBezTo>
                  <a:cubicBezTo>
                    <a:pt x="177800" y="278130"/>
                    <a:pt x="153670" y="281940"/>
                    <a:pt x="132080" y="280670"/>
                  </a:cubicBezTo>
                  <a:cubicBezTo>
                    <a:pt x="110490" y="279400"/>
                    <a:pt x="86360" y="273050"/>
                    <a:pt x="67310" y="261620"/>
                  </a:cubicBezTo>
                  <a:cubicBezTo>
                    <a:pt x="49530" y="250190"/>
                    <a:pt x="31750" y="232410"/>
                    <a:pt x="20320" y="214630"/>
                  </a:cubicBezTo>
                  <a:cubicBezTo>
                    <a:pt x="8890" y="195580"/>
                    <a:pt x="2540" y="171450"/>
                    <a:pt x="1270" y="149860"/>
                  </a:cubicBezTo>
                  <a:cubicBezTo>
                    <a:pt x="0" y="128270"/>
                    <a:pt x="3810" y="104140"/>
                    <a:pt x="12700" y="83820"/>
                  </a:cubicBezTo>
                  <a:cubicBezTo>
                    <a:pt x="21590" y="64770"/>
                    <a:pt x="36830" y="45720"/>
                    <a:pt x="54610" y="31750"/>
                  </a:cubicBezTo>
                  <a:cubicBezTo>
                    <a:pt x="71120" y="19050"/>
                    <a:pt x="93980" y="7620"/>
                    <a:pt x="115570" y="3810"/>
                  </a:cubicBezTo>
                  <a:cubicBezTo>
                    <a:pt x="135890" y="0"/>
                    <a:pt x="161290" y="2540"/>
                    <a:pt x="181610" y="8890"/>
                  </a:cubicBezTo>
                  <a:cubicBezTo>
                    <a:pt x="201930" y="15240"/>
                    <a:pt x="238760" y="43180"/>
                    <a:pt x="238760" y="43180"/>
                  </a:cubicBezTo>
                </a:path>
              </a:pathLst>
            </a:custGeom>
            <a:solidFill>
              <a:srgbClr val="FFFFFF"/>
            </a:solidFill>
            <a:ln cap="sq">
              <a:noFill/>
              <a:prstDash val="solid"/>
              <a:miter/>
            </a:ln>
          </p:spPr>
        </p:sp>
      </p:grpSp>
      <p:sp>
        <p:nvSpPr>
          <p:cNvPr name="TextBox 27" id="27"/>
          <p:cNvSpPr txBox="true"/>
          <p:nvPr/>
        </p:nvSpPr>
        <p:spPr>
          <a:xfrm rot="0">
            <a:off x="9639680" y="8324251"/>
            <a:ext cx="490729" cy="341240"/>
          </a:xfrm>
          <a:prstGeom prst="rect">
            <a:avLst/>
          </a:prstGeom>
        </p:spPr>
        <p:txBody>
          <a:bodyPr anchor="t" rtlCol="false" tIns="0" lIns="0" bIns="0" rIns="0">
            <a:spAutoFit/>
          </a:bodyPr>
          <a:lstStyle/>
          <a:p>
            <a:pPr algn="ctr">
              <a:lnSpc>
                <a:spcPts val="2720"/>
              </a:lnSpc>
              <a:spcBef>
                <a:spcPct val="0"/>
              </a:spcBef>
            </a:pPr>
            <a:r>
              <a:rPr lang="en-US" sz="1943">
                <a:solidFill>
                  <a:srgbClr val="000000"/>
                </a:solidFill>
                <a:latin typeface="Open Sans"/>
                <a:ea typeface="Open Sans"/>
                <a:cs typeface="Open Sans"/>
                <a:sym typeface="Open Sans"/>
              </a:rPr>
              <a:t>Real</a:t>
            </a:r>
          </a:p>
        </p:txBody>
      </p:sp>
      <p:sp>
        <p:nvSpPr>
          <p:cNvPr name="TextBox 28" id="28"/>
          <p:cNvSpPr txBox="true"/>
          <p:nvPr/>
        </p:nvSpPr>
        <p:spPr>
          <a:xfrm rot="0">
            <a:off x="17268825" y="9210675"/>
            <a:ext cx="152400" cy="200025"/>
          </a:xfrm>
          <a:prstGeom prst="rect">
            <a:avLst/>
          </a:prstGeom>
        </p:spPr>
        <p:txBody>
          <a:bodyPr anchor="t" rtlCol="false" tIns="0" lIns="0" bIns="0" rIns="0" wrap="none">
            <a:spAutoFit/>
          </a:bodyPr>
          <a:lstStyle/>
          <a:p>
            <a:pPr algn="ctr">
              <a:lnSpc>
                <a:spcPts val="4059"/>
              </a:lnSpc>
              <a:spcBef>
                <a:spcPct val="0"/>
              </a:spcBef>
            </a:pPr>
            <a:r>
              <a:rPr lang="en-US" b="true" sz="2899">
                <a:solidFill>
                  <a:srgbClr val="000000"/>
                </a:solidFill>
                <a:latin typeface="Montserrat Bold"/>
                <a:ea typeface="Montserrat Bold"/>
                <a:cs typeface="Montserrat Bold"/>
                <a:sym typeface="Montserrat Bold"/>
              </a:rPr>
              <a:t>32</a:t>
            </a:r>
          </a:p>
        </p:txBody>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bg>
      <p:bgPr>
        <a:solidFill>
          <a:srgbClr val="1836B2"/>
        </a:solidFill>
      </p:bgPr>
    </p:bg>
    <p:spTree>
      <p:nvGrpSpPr>
        <p:cNvPr id="1" name=""/>
        <p:cNvGrpSpPr/>
        <p:nvPr/>
      </p:nvGrpSpPr>
      <p:grpSpPr>
        <a:xfrm>
          <a:off x="0" y="0"/>
          <a:ext cx="0" cy="0"/>
          <a:chOff x="0" y="0"/>
          <a:chExt cx="0" cy="0"/>
        </a:xfrm>
      </p:grpSpPr>
      <p:sp>
        <p:nvSpPr>
          <p:cNvPr name="TextBox 2" id="2"/>
          <p:cNvSpPr txBox="true"/>
          <p:nvPr/>
        </p:nvSpPr>
        <p:spPr>
          <a:xfrm rot="0">
            <a:off x="2124687" y="3781182"/>
            <a:ext cx="14038627" cy="1872329"/>
          </a:xfrm>
          <a:prstGeom prst="rect">
            <a:avLst/>
          </a:prstGeom>
        </p:spPr>
        <p:txBody>
          <a:bodyPr anchor="t" rtlCol="false" tIns="0" lIns="0" bIns="0" rIns="0">
            <a:spAutoFit/>
          </a:bodyPr>
          <a:lstStyle/>
          <a:p>
            <a:pPr algn="ctr" marL="0" indent="0" lvl="0">
              <a:lnSpc>
                <a:spcPts val="14495"/>
              </a:lnSpc>
              <a:spcBef>
                <a:spcPct val="0"/>
              </a:spcBef>
            </a:pPr>
            <a:r>
              <a:rPr lang="en-US" b="true" sz="13177">
                <a:solidFill>
                  <a:srgbClr val="FFFFFF"/>
                </a:solidFill>
                <a:latin typeface="Montserrat Bold"/>
                <a:ea typeface="Montserrat Bold"/>
                <a:cs typeface="Montserrat Bold"/>
                <a:sym typeface="Montserrat Bold"/>
              </a:rPr>
              <a:t>Documentation</a:t>
            </a:r>
          </a:p>
        </p:txBody>
      </p:sp>
      <p:grpSp>
        <p:nvGrpSpPr>
          <p:cNvPr name="Group 3" id="3"/>
          <p:cNvGrpSpPr/>
          <p:nvPr/>
        </p:nvGrpSpPr>
        <p:grpSpPr>
          <a:xfrm rot="0">
            <a:off x="11620599" y="8775184"/>
            <a:ext cx="8523290" cy="4392438"/>
            <a:chOff x="0" y="0"/>
            <a:chExt cx="10424273" cy="5372100"/>
          </a:xfrm>
        </p:grpSpPr>
        <p:sp>
          <p:nvSpPr>
            <p:cNvPr name="Freeform 4" id="4"/>
            <p:cNvSpPr/>
            <p:nvPr/>
          </p:nvSpPr>
          <p:spPr>
            <a:xfrm flipH="false" flipV="false" rot="0">
              <a:off x="0" y="0"/>
              <a:ext cx="10424273" cy="5372100"/>
            </a:xfrm>
            <a:custGeom>
              <a:avLst/>
              <a:gdLst/>
              <a:ahLst/>
              <a:cxnLst/>
              <a:rect r="r" b="b" t="t" l="l"/>
              <a:pathLst>
                <a:path h="5372100" w="10424273">
                  <a:moveTo>
                    <a:pt x="8873603" y="0"/>
                  </a:moveTo>
                  <a:lnTo>
                    <a:pt x="1550670" y="0"/>
                  </a:lnTo>
                  <a:lnTo>
                    <a:pt x="0" y="2686050"/>
                  </a:lnTo>
                  <a:lnTo>
                    <a:pt x="1550670" y="5372100"/>
                  </a:lnTo>
                  <a:lnTo>
                    <a:pt x="8873603" y="5372100"/>
                  </a:lnTo>
                  <a:lnTo>
                    <a:pt x="10424273" y="2686050"/>
                  </a:lnTo>
                  <a:lnTo>
                    <a:pt x="8873603" y="0"/>
                  </a:lnTo>
                  <a:close/>
                </a:path>
              </a:pathLst>
            </a:custGeom>
            <a:solidFill>
              <a:srgbClr val="86C7ED"/>
            </a:solidFill>
          </p:spPr>
        </p:sp>
      </p:grpSp>
      <p:grpSp>
        <p:nvGrpSpPr>
          <p:cNvPr name="Group 5" id="5"/>
          <p:cNvGrpSpPr/>
          <p:nvPr/>
        </p:nvGrpSpPr>
        <p:grpSpPr>
          <a:xfrm rot="0">
            <a:off x="9916665" y="9258300"/>
            <a:ext cx="3407869" cy="4392438"/>
            <a:chOff x="0" y="0"/>
            <a:chExt cx="4167939" cy="5372100"/>
          </a:xfrm>
        </p:grpSpPr>
        <p:sp>
          <p:nvSpPr>
            <p:cNvPr name="Freeform 6" id="6"/>
            <p:cNvSpPr/>
            <p:nvPr/>
          </p:nvSpPr>
          <p:spPr>
            <a:xfrm flipH="false" flipV="false" rot="0">
              <a:off x="0" y="0"/>
              <a:ext cx="4167939" cy="5372100"/>
            </a:xfrm>
            <a:custGeom>
              <a:avLst/>
              <a:gdLst/>
              <a:ahLst/>
              <a:cxnLst/>
              <a:rect r="r" b="b" t="t" l="l"/>
              <a:pathLst>
                <a:path h="5372100" w="4167939">
                  <a:moveTo>
                    <a:pt x="2617269" y="0"/>
                  </a:moveTo>
                  <a:lnTo>
                    <a:pt x="1550670" y="0"/>
                  </a:lnTo>
                  <a:lnTo>
                    <a:pt x="0" y="2686050"/>
                  </a:lnTo>
                  <a:lnTo>
                    <a:pt x="1550670" y="5372100"/>
                  </a:lnTo>
                  <a:lnTo>
                    <a:pt x="2617269" y="5372100"/>
                  </a:lnTo>
                  <a:lnTo>
                    <a:pt x="4167939" y="2686050"/>
                  </a:lnTo>
                  <a:lnTo>
                    <a:pt x="2617269" y="0"/>
                  </a:lnTo>
                  <a:close/>
                </a:path>
              </a:pathLst>
            </a:custGeom>
            <a:solidFill>
              <a:srgbClr val="3954A3"/>
            </a:solidFill>
          </p:spPr>
        </p:sp>
      </p:grpSp>
      <p:grpSp>
        <p:nvGrpSpPr>
          <p:cNvPr name="Group 7" id="7"/>
          <p:cNvGrpSpPr/>
          <p:nvPr/>
        </p:nvGrpSpPr>
        <p:grpSpPr>
          <a:xfrm rot="-10800000">
            <a:off x="-3602767" y="-3778684"/>
            <a:ext cx="11903735" cy="6226137"/>
            <a:chOff x="0" y="0"/>
            <a:chExt cx="10270904" cy="5372100"/>
          </a:xfrm>
        </p:grpSpPr>
        <p:sp>
          <p:nvSpPr>
            <p:cNvPr name="Freeform 8" id="8"/>
            <p:cNvSpPr/>
            <p:nvPr/>
          </p:nvSpPr>
          <p:spPr>
            <a:xfrm flipH="false" flipV="false" rot="0">
              <a:off x="0" y="0"/>
              <a:ext cx="10270904" cy="5372100"/>
            </a:xfrm>
            <a:custGeom>
              <a:avLst/>
              <a:gdLst/>
              <a:ahLst/>
              <a:cxnLst/>
              <a:rect r="r" b="b" t="t" l="l"/>
              <a:pathLst>
                <a:path h="5372100" w="10270904">
                  <a:moveTo>
                    <a:pt x="8720234" y="0"/>
                  </a:moveTo>
                  <a:lnTo>
                    <a:pt x="1550670" y="0"/>
                  </a:lnTo>
                  <a:lnTo>
                    <a:pt x="0" y="2686050"/>
                  </a:lnTo>
                  <a:lnTo>
                    <a:pt x="1550670" y="5372100"/>
                  </a:lnTo>
                  <a:lnTo>
                    <a:pt x="8720234" y="5372100"/>
                  </a:lnTo>
                  <a:lnTo>
                    <a:pt x="10270904" y="2686050"/>
                  </a:lnTo>
                  <a:lnTo>
                    <a:pt x="8720234" y="0"/>
                  </a:lnTo>
                  <a:close/>
                </a:path>
              </a:pathLst>
            </a:custGeom>
            <a:solidFill>
              <a:srgbClr val="FFFFFF"/>
            </a:solidFill>
          </p:spPr>
        </p:sp>
      </p:grpSp>
      <p:grpSp>
        <p:nvGrpSpPr>
          <p:cNvPr name="Group 9" id="9"/>
          <p:cNvGrpSpPr/>
          <p:nvPr/>
        </p:nvGrpSpPr>
        <p:grpSpPr>
          <a:xfrm rot="0">
            <a:off x="1028700" y="910770"/>
            <a:ext cx="4308589" cy="693376"/>
            <a:chOff x="0" y="0"/>
            <a:chExt cx="5744785" cy="924502"/>
          </a:xfrm>
        </p:grpSpPr>
        <p:sp>
          <p:nvSpPr>
            <p:cNvPr name="TextBox 10" id="10"/>
            <p:cNvSpPr txBox="true"/>
            <p:nvPr/>
          </p:nvSpPr>
          <p:spPr>
            <a:xfrm rot="0">
              <a:off x="2103038" y="33448"/>
              <a:ext cx="3641747" cy="760598"/>
            </a:xfrm>
            <a:prstGeom prst="rect">
              <a:avLst/>
            </a:prstGeom>
          </p:spPr>
          <p:txBody>
            <a:bodyPr anchor="t" rtlCol="false" tIns="0" lIns="0" bIns="0" rIns="0">
              <a:spAutoFit/>
            </a:bodyPr>
            <a:lstStyle/>
            <a:p>
              <a:pPr algn="l">
                <a:lnSpc>
                  <a:spcPts val="4858"/>
                </a:lnSpc>
                <a:spcBef>
                  <a:spcPct val="0"/>
                </a:spcBef>
              </a:pPr>
              <a:r>
                <a:rPr lang="en-US" sz="3470" b="true">
                  <a:solidFill>
                    <a:srgbClr val="000000"/>
                  </a:solidFill>
                  <a:latin typeface="Fira Sans Ultra-Bold"/>
                  <a:ea typeface="Fira Sans Ultra-Bold"/>
                  <a:cs typeface="Fira Sans Ultra-Bold"/>
                  <a:sym typeface="Fira Sans Ultra-Bold"/>
                </a:rPr>
                <a:t>Jobify.</a:t>
              </a:r>
            </a:p>
          </p:txBody>
        </p:sp>
        <p:sp>
          <p:nvSpPr>
            <p:cNvPr name="Freeform 11" id="11"/>
            <p:cNvSpPr/>
            <p:nvPr/>
          </p:nvSpPr>
          <p:spPr>
            <a:xfrm flipH="false" flipV="false" rot="0">
              <a:off x="0" y="0"/>
              <a:ext cx="1619186" cy="924502"/>
            </a:xfrm>
            <a:custGeom>
              <a:avLst/>
              <a:gdLst/>
              <a:ahLst/>
              <a:cxnLst/>
              <a:rect r="r" b="b" t="t" l="l"/>
              <a:pathLst>
                <a:path h="924502" w="1619186">
                  <a:moveTo>
                    <a:pt x="0" y="0"/>
                  </a:moveTo>
                  <a:lnTo>
                    <a:pt x="1619186" y="0"/>
                  </a:lnTo>
                  <a:lnTo>
                    <a:pt x="1619186" y="924502"/>
                  </a:lnTo>
                  <a:lnTo>
                    <a:pt x="0" y="924502"/>
                  </a:lnTo>
                  <a:lnTo>
                    <a:pt x="0" y="0"/>
                  </a:lnTo>
                  <a:close/>
                </a:path>
              </a:pathLst>
            </a:custGeom>
            <a:blipFill>
              <a:blip r:embed="rId3">
                <a:extLst>
                  <a:ext uri="{96DAC541-7B7A-43D3-8B79-37D633B846F1}">
                    <asvg:svgBlip xmlns:asvg="http://schemas.microsoft.com/office/drawing/2016/SVG/main" r:embed="rId4"/>
                  </a:ext>
                </a:extLst>
              </a:blip>
              <a:stretch>
                <a:fillRect l="0" t="-51576" r="0" b="0"/>
              </a:stretch>
            </a:blipFill>
          </p:spPr>
        </p:sp>
      </p:grpSp>
      <p:sp>
        <p:nvSpPr>
          <p:cNvPr name="TextBox 12" id="12"/>
          <p:cNvSpPr txBox="true"/>
          <p:nvPr/>
        </p:nvSpPr>
        <p:spPr>
          <a:xfrm rot="0">
            <a:off x="9447636" y="5710661"/>
            <a:ext cx="6540252" cy="930015"/>
          </a:xfrm>
          <a:prstGeom prst="rect">
            <a:avLst/>
          </a:prstGeom>
        </p:spPr>
        <p:txBody>
          <a:bodyPr anchor="t" rtlCol="false" tIns="0" lIns="0" bIns="0" rIns="0">
            <a:spAutoFit/>
          </a:bodyPr>
          <a:lstStyle/>
          <a:p>
            <a:pPr algn="ctr">
              <a:lnSpc>
                <a:spcPts val="7127"/>
              </a:lnSpc>
              <a:spcBef>
                <a:spcPct val="0"/>
              </a:spcBef>
            </a:pPr>
            <a:r>
              <a:rPr lang="en-US" b="true" sz="6479">
                <a:solidFill>
                  <a:srgbClr val="FFFFFF"/>
                </a:solidFill>
                <a:latin typeface="Montserrat Bold"/>
                <a:ea typeface="Montserrat Bold"/>
                <a:cs typeface="Montserrat Bold"/>
                <a:sym typeface="Montserrat Bold"/>
              </a:rPr>
              <a:t>Using Swagger</a:t>
            </a:r>
          </a:p>
        </p:txBody>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bg>
      <p:bgPr>
        <a:solidFill>
          <a:srgbClr val="3954A3"/>
        </a:solidFill>
      </p:bgPr>
    </p:bg>
    <p:spTree>
      <p:nvGrpSpPr>
        <p:cNvPr id="1" name=""/>
        <p:cNvGrpSpPr/>
        <p:nvPr/>
      </p:nvGrpSpPr>
      <p:grpSpPr>
        <a:xfrm>
          <a:off x="0" y="0"/>
          <a:ext cx="0" cy="0"/>
          <a:chOff x="0" y="0"/>
          <a:chExt cx="0" cy="0"/>
        </a:xfrm>
      </p:grpSpPr>
      <p:sp>
        <p:nvSpPr>
          <p:cNvPr name="Freeform 2" id="2"/>
          <p:cNvSpPr/>
          <p:nvPr/>
        </p:nvSpPr>
        <p:spPr>
          <a:xfrm flipH="false" flipV="false" rot="0">
            <a:off x="968397" y="718455"/>
            <a:ext cx="16351207" cy="8850091"/>
          </a:xfrm>
          <a:custGeom>
            <a:avLst/>
            <a:gdLst/>
            <a:ahLst/>
            <a:cxnLst/>
            <a:rect r="r" b="b" t="t" l="l"/>
            <a:pathLst>
              <a:path h="8850091" w="16351207">
                <a:moveTo>
                  <a:pt x="0" y="0"/>
                </a:moveTo>
                <a:lnTo>
                  <a:pt x="16351206" y="0"/>
                </a:lnTo>
                <a:lnTo>
                  <a:pt x="16351206" y="8850090"/>
                </a:lnTo>
                <a:lnTo>
                  <a:pt x="0" y="8850090"/>
                </a:lnTo>
                <a:lnTo>
                  <a:pt x="0" y="0"/>
                </a:lnTo>
                <a:close/>
              </a:path>
            </a:pathLst>
          </a:custGeom>
          <a:blipFill>
            <a:blip r:embed="rId3"/>
            <a:stretch>
              <a:fillRect l="0" t="0" r="0" b="0"/>
            </a:stretch>
          </a:blipFill>
        </p:spPr>
      </p:sp>
      <p:sp>
        <p:nvSpPr>
          <p:cNvPr name="Freeform 3" id="3"/>
          <p:cNvSpPr/>
          <p:nvPr/>
        </p:nvSpPr>
        <p:spPr>
          <a:xfrm flipH="false" flipV="false" rot="0">
            <a:off x="15400852" y="109830"/>
            <a:ext cx="2783818" cy="2783818"/>
          </a:xfrm>
          <a:custGeom>
            <a:avLst/>
            <a:gdLst/>
            <a:ahLst/>
            <a:cxnLst/>
            <a:rect r="r" b="b" t="t" l="l"/>
            <a:pathLst>
              <a:path h="2783818" w="2783818">
                <a:moveTo>
                  <a:pt x="0" y="0"/>
                </a:moveTo>
                <a:lnTo>
                  <a:pt x="2783817" y="0"/>
                </a:lnTo>
                <a:lnTo>
                  <a:pt x="2783817" y="2783818"/>
                </a:lnTo>
                <a:lnTo>
                  <a:pt x="0" y="2783818"/>
                </a:lnTo>
                <a:lnTo>
                  <a:pt x="0" y="0"/>
                </a:lnTo>
                <a:close/>
              </a:path>
            </a:pathLst>
          </a:custGeom>
          <a:blipFill>
            <a:blip r:embed="rId4"/>
            <a:stretch>
              <a:fillRect l="0" t="0" r="0" b="0"/>
            </a:stretch>
          </a:blipFill>
        </p:spPr>
      </p:sp>
      <p:sp>
        <p:nvSpPr>
          <p:cNvPr name="TextBox 4" id="4"/>
          <p:cNvSpPr txBox="true"/>
          <p:nvPr/>
        </p:nvSpPr>
        <p:spPr>
          <a:xfrm rot="0">
            <a:off x="17268825" y="9210675"/>
            <a:ext cx="152400" cy="200025"/>
          </a:xfrm>
          <a:prstGeom prst="rect">
            <a:avLst/>
          </a:prstGeom>
        </p:spPr>
        <p:txBody>
          <a:bodyPr anchor="t" rtlCol="false" tIns="0" lIns="0" bIns="0" rIns="0" wrap="none">
            <a:spAutoFit/>
          </a:bodyPr>
          <a:lstStyle/>
          <a:p>
            <a:pPr algn="ctr">
              <a:lnSpc>
                <a:spcPts val="4059"/>
              </a:lnSpc>
              <a:spcBef>
                <a:spcPct val="0"/>
              </a:spcBef>
            </a:pPr>
            <a:r>
              <a:rPr lang="en-US" b="true" sz="2899">
                <a:solidFill>
                  <a:srgbClr val="000000"/>
                </a:solidFill>
                <a:latin typeface="Montserrat Bold"/>
                <a:ea typeface="Montserrat Bold"/>
                <a:cs typeface="Montserrat Bold"/>
                <a:sym typeface="Montserrat Bold"/>
              </a:rPr>
              <a:t>34</a:t>
            </a:r>
          </a:p>
        </p:txBody>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bg>
      <p:bgPr>
        <a:solidFill>
          <a:srgbClr val="3954A3"/>
        </a:solidFill>
      </p:bgPr>
    </p:bg>
    <p:spTree>
      <p:nvGrpSpPr>
        <p:cNvPr id="1" name=""/>
        <p:cNvGrpSpPr/>
        <p:nvPr/>
      </p:nvGrpSpPr>
      <p:grpSpPr>
        <a:xfrm>
          <a:off x="0" y="0"/>
          <a:ext cx="0" cy="0"/>
          <a:chOff x="0" y="0"/>
          <a:chExt cx="0" cy="0"/>
        </a:xfrm>
      </p:grpSpPr>
      <p:sp>
        <p:nvSpPr>
          <p:cNvPr name="Freeform 2" id="2"/>
          <p:cNvSpPr/>
          <p:nvPr/>
        </p:nvSpPr>
        <p:spPr>
          <a:xfrm flipH="false" flipV="false" rot="0">
            <a:off x="1227164" y="660591"/>
            <a:ext cx="15833673" cy="8965817"/>
          </a:xfrm>
          <a:custGeom>
            <a:avLst/>
            <a:gdLst/>
            <a:ahLst/>
            <a:cxnLst/>
            <a:rect r="r" b="b" t="t" l="l"/>
            <a:pathLst>
              <a:path h="8965817" w="15833673">
                <a:moveTo>
                  <a:pt x="0" y="0"/>
                </a:moveTo>
                <a:lnTo>
                  <a:pt x="15833672" y="0"/>
                </a:lnTo>
                <a:lnTo>
                  <a:pt x="15833672" y="8965818"/>
                </a:lnTo>
                <a:lnTo>
                  <a:pt x="0" y="8965818"/>
                </a:lnTo>
                <a:lnTo>
                  <a:pt x="0" y="0"/>
                </a:lnTo>
                <a:close/>
              </a:path>
            </a:pathLst>
          </a:custGeom>
          <a:blipFill>
            <a:blip r:embed="rId3"/>
            <a:stretch>
              <a:fillRect l="0" t="0" r="0" b="0"/>
            </a:stretch>
          </a:blipFill>
        </p:spPr>
      </p:sp>
      <p:sp>
        <p:nvSpPr>
          <p:cNvPr name="Freeform 3" id="3"/>
          <p:cNvSpPr/>
          <p:nvPr/>
        </p:nvSpPr>
        <p:spPr>
          <a:xfrm flipH="false" flipV="false" rot="0">
            <a:off x="15400852" y="109830"/>
            <a:ext cx="2783818" cy="2783818"/>
          </a:xfrm>
          <a:custGeom>
            <a:avLst/>
            <a:gdLst/>
            <a:ahLst/>
            <a:cxnLst/>
            <a:rect r="r" b="b" t="t" l="l"/>
            <a:pathLst>
              <a:path h="2783818" w="2783818">
                <a:moveTo>
                  <a:pt x="0" y="0"/>
                </a:moveTo>
                <a:lnTo>
                  <a:pt x="2783817" y="0"/>
                </a:lnTo>
                <a:lnTo>
                  <a:pt x="2783817" y="2783818"/>
                </a:lnTo>
                <a:lnTo>
                  <a:pt x="0" y="2783818"/>
                </a:lnTo>
                <a:lnTo>
                  <a:pt x="0" y="0"/>
                </a:lnTo>
                <a:close/>
              </a:path>
            </a:pathLst>
          </a:custGeom>
          <a:blipFill>
            <a:blip r:embed="rId4"/>
            <a:stretch>
              <a:fillRect l="0" t="0" r="0" b="0"/>
            </a:stretch>
          </a:blipFill>
        </p:spPr>
      </p:sp>
      <p:sp>
        <p:nvSpPr>
          <p:cNvPr name="TextBox 4" id="4"/>
          <p:cNvSpPr txBox="true"/>
          <p:nvPr/>
        </p:nvSpPr>
        <p:spPr>
          <a:xfrm rot="0">
            <a:off x="17268825" y="9210675"/>
            <a:ext cx="152400" cy="200025"/>
          </a:xfrm>
          <a:prstGeom prst="rect">
            <a:avLst/>
          </a:prstGeom>
        </p:spPr>
        <p:txBody>
          <a:bodyPr anchor="t" rtlCol="false" tIns="0" lIns="0" bIns="0" rIns="0" wrap="none">
            <a:spAutoFit/>
          </a:bodyPr>
          <a:lstStyle/>
          <a:p>
            <a:pPr algn="ctr">
              <a:lnSpc>
                <a:spcPts val="4059"/>
              </a:lnSpc>
              <a:spcBef>
                <a:spcPct val="0"/>
              </a:spcBef>
            </a:pPr>
            <a:r>
              <a:rPr lang="en-US" b="true" sz="2899">
                <a:solidFill>
                  <a:srgbClr val="000000"/>
                </a:solidFill>
                <a:latin typeface="Montserrat Bold"/>
                <a:ea typeface="Montserrat Bold"/>
                <a:cs typeface="Montserrat Bold"/>
                <a:sym typeface="Montserrat Bold"/>
              </a:rPr>
              <a:t>35</a:t>
            </a:r>
          </a:p>
        </p:txBody>
      </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bg>
      <p:bgPr>
        <a:solidFill>
          <a:srgbClr val="1836B2"/>
        </a:solidFill>
      </p:bgPr>
    </p:bg>
    <p:spTree>
      <p:nvGrpSpPr>
        <p:cNvPr id="1" name=""/>
        <p:cNvGrpSpPr/>
        <p:nvPr/>
      </p:nvGrpSpPr>
      <p:grpSpPr>
        <a:xfrm>
          <a:off x="0" y="0"/>
          <a:ext cx="0" cy="0"/>
          <a:chOff x="0" y="0"/>
          <a:chExt cx="0" cy="0"/>
        </a:xfrm>
      </p:grpSpPr>
      <p:sp>
        <p:nvSpPr>
          <p:cNvPr name="TextBox 2" id="2"/>
          <p:cNvSpPr txBox="true"/>
          <p:nvPr/>
        </p:nvSpPr>
        <p:spPr>
          <a:xfrm rot="0">
            <a:off x="3596618" y="4264342"/>
            <a:ext cx="11094764" cy="1882140"/>
          </a:xfrm>
          <a:prstGeom prst="rect">
            <a:avLst/>
          </a:prstGeom>
        </p:spPr>
        <p:txBody>
          <a:bodyPr anchor="t" rtlCol="false" tIns="0" lIns="0" bIns="0" rIns="0">
            <a:spAutoFit/>
          </a:bodyPr>
          <a:lstStyle/>
          <a:p>
            <a:pPr algn="ctr" marL="0" indent="0" lvl="0">
              <a:lnSpc>
                <a:spcPts val="14520"/>
              </a:lnSpc>
              <a:spcBef>
                <a:spcPct val="0"/>
              </a:spcBef>
            </a:pPr>
            <a:r>
              <a:rPr lang="en-US" b="true" sz="13200">
                <a:solidFill>
                  <a:srgbClr val="FFFFFF"/>
                </a:solidFill>
                <a:latin typeface="Montserrat Bold"/>
                <a:ea typeface="Montserrat Bold"/>
                <a:cs typeface="Montserrat Bold"/>
                <a:sym typeface="Montserrat Bold"/>
              </a:rPr>
              <a:t>Deployment</a:t>
            </a:r>
          </a:p>
        </p:txBody>
      </p:sp>
      <p:grpSp>
        <p:nvGrpSpPr>
          <p:cNvPr name="Group 3" id="3"/>
          <p:cNvGrpSpPr/>
          <p:nvPr/>
        </p:nvGrpSpPr>
        <p:grpSpPr>
          <a:xfrm rot="0">
            <a:off x="11620599" y="8775184"/>
            <a:ext cx="8523290" cy="4392438"/>
            <a:chOff x="0" y="0"/>
            <a:chExt cx="10424273" cy="5372100"/>
          </a:xfrm>
        </p:grpSpPr>
        <p:sp>
          <p:nvSpPr>
            <p:cNvPr name="Freeform 4" id="4"/>
            <p:cNvSpPr/>
            <p:nvPr/>
          </p:nvSpPr>
          <p:spPr>
            <a:xfrm flipH="false" flipV="false" rot="0">
              <a:off x="0" y="0"/>
              <a:ext cx="10424273" cy="5372100"/>
            </a:xfrm>
            <a:custGeom>
              <a:avLst/>
              <a:gdLst/>
              <a:ahLst/>
              <a:cxnLst/>
              <a:rect r="r" b="b" t="t" l="l"/>
              <a:pathLst>
                <a:path h="5372100" w="10424273">
                  <a:moveTo>
                    <a:pt x="8873603" y="0"/>
                  </a:moveTo>
                  <a:lnTo>
                    <a:pt x="1550670" y="0"/>
                  </a:lnTo>
                  <a:lnTo>
                    <a:pt x="0" y="2686050"/>
                  </a:lnTo>
                  <a:lnTo>
                    <a:pt x="1550670" y="5372100"/>
                  </a:lnTo>
                  <a:lnTo>
                    <a:pt x="8873603" y="5372100"/>
                  </a:lnTo>
                  <a:lnTo>
                    <a:pt x="10424273" y="2686050"/>
                  </a:lnTo>
                  <a:lnTo>
                    <a:pt x="8873603" y="0"/>
                  </a:lnTo>
                  <a:close/>
                </a:path>
              </a:pathLst>
            </a:custGeom>
            <a:solidFill>
              <a:srgbClr val="86C7ED"/>
            </a:solidFill>
          </p:spPr>
        </p:sp>
      </p:grpSp>
      <p:grpSp>
        <p:nvGrpSpPr>
          <p:cNvPr name="Group 5" id="5"/>
          <p:cNvGrpSpPr/>
          <p:nvPr/>
        </p:nvGrpSpPr>
        <p:grpSpPr>
          <a:xfrm rot="0">
            <a:off x="9916665" y="9258300"/>
            <a:ext cx="3407869" cy="4392438"/>
            <a:chOff x="0" y="0"/>
            <a:chExt cx="4167939" cy="5372100"/>
          </a:xfrm>
        </p:grpSpPr>
        <p:sp>
          <p:nvSpPr>
            <p:cNvPr name="Freeform 6" id="6"/>
            <p:cNvSpPr/>
            <p:nvPr/>
          </p:nvSpPr>
          <p:spPr>
            <a:xfrm flipH="false" flipV="false" rot="0">
              <a:off x="0" y="0"/>
              <a:ext cx="4167939" cy="5372100"/>
            </a:xfrm>
            <a:custGeom>
              <a:avLst/>
              <a:gdLst/>
              <a:ahLst/>
              <a:cxnLst/>
              <a:rect r="r" b="b" t="t" l="l"/>
              <a:pathLst>
                <a:path h="5372100" w="4167939">
                  <a:moveTo>
                    <a:pt x="2617269" y="0"/>
                  </a:moveTo>
                  <a:lnTo>
                    <a:pt x="1550670" y="0"/>
                  </a:lnTo>
                  <a:lnTo>
                    <a:pt x="0" y="2686050"/>
                  </a:lnTo>
                  <a:lnTo>
                    <a:pt x="1550670" y="5372100"/>
                  </a:lnTo>
                  <a:lnTo>
                    <a:pt x="2617269" y="5372100"/>
                  </a:lnTo>
                  <a:lnTo>
                    <a:pt x="4167939" y="2686050"/>
                  </a:lnTo>
                  <a:lnTo>
                    <a:pt x="2617269" y="0"/>
                  </a:lnTo>
                  <a:close/>
                </a:path>
              </a:pathLst>
            </a:custGeom>
            <a:solidFill>
              <a:srgbClr val="387EB8"/>
            </a:solidFill>
          </p:spPr>
        </p:sp>
      </p:grpSp>
      <p:grpSp>
        <p:nvGrpSpPr>
          <p:cNvPr name="Group 7" id="7"/>
          <p:cNvGrpSpPr/>
          <p:nvPr/>
        </p:nvGrpSpPr>
        <p:grpSpPr>
          <a:xfrm rot="-10800000">
            <a:off x="-3602767" y="-3778684"/>
            <a:ext cx="11903735" cy="6226137"/>
            <a:chOff x="0" y="0"/>
            <a:chExt cx="10270904" cy="5372100"/>
          </a:xfrm>
        </p:grpSpPr>
        <p:sp>
          <p:nvSpPr>
            <p:cNvPr name="Freeform 8" id="8"/>
            <p:cNvSpPr/>
            <p:nvPr/>
          </p:nvSpPr>
          <p:spPr>
            <a:xfrm flipH="false" flipV="false" rot="0">
              <a:off x="0" y="0"/>
              <a:ext cx="10270904" cy="5372100"/>
            </a:xfrm>
            <a:custGeom>
              <a:avLst/>
              <a:gdLst/>
              <a:ahLst/>
              <a:cxnLst/>
              <a:rect r="r" b="b" t="t" l="l"/>
              <a:pathLst>
                <a:path h="5372100" w="10270904">
                  <a:moveTo>
                    <a:pt x="8720234" y="0"/>
                  </a:moveTo>
                  <a:lnTo>
                    <a:pt x="1550670" y="0"/>
                  </a:lnTo>
                  <a:lnTo>
                    <a:pt x="0" y="2686050"/>
                  </a:lnTo>
                  <a:lnTo>
                    <a:pt x="1550670" y="5372100"/>
                  </a:lnTo>
                  <a:lnTo>
                    <a:pt x="8720234" y="5372100"/>
                  </a:lnTo>
                  <a:lnTo>
                    <a:pt x="10270904" y="2686050"/>
                  </a:lnTo>
                  <a:lnTo>
                    <a:pt x="8720234" y="0"/>
                  </a:lnTo>
                  <a:close/>
                </a:path>
              </a:pathLst>
            </a:custGeom>
            <a:solidFill>
              <a:srgbClr val="FFFFFF"/>
            </a:solidFill>
          </p:spPr>
        </p:sp>
      </p:grpSp>
      <p:grpSp>
        <p:nvGrpSpPr>
          <p:cNvPr name="Group 9" id="9"/>
          <p:cNvGrpSpPr/>
          <p:nvPr/>
        </p:nvGrpSpPr>
        <p:grpSpPr>
          <a:xfrm rot="0">
            <a:off x="1028700" y="910770"/>
            <a:ext cx="4308589" cy="693376"/>
            <a:chOff x="0" y="0"/>
            <a:chExt cx="5744785" cy="924502"/>
          </a:xfrm>
        </p:grpSpPr>
        <p:sp>
          <p:nvSpPr>
            <p:cNvPr name="TextBox 10" id="10"/>
            <p:cNvSpPr txBox="true"/>
            <p:nvPr/>
          </p:nvSpPr>
          <p:spPr>
            <a:xfrm rot="0">
              <a:off x="2103038" y="33448"/>
              <a:ext cx="3641747" cy="760598"/>
            </a:xfrm>
            <a:prstGeom prst="rect">
              <a:avLst/>
            </a:prstGeom>
          </p:spPr>
          <p:txBody>
            <a:bodyPr anchor="t" rtlCol="false" tIns="0" lIns="0" bIns="0" rIns="0">
              <a:spAutoFit/>
            </a:bodyPr>
            <a:lstStyle/>
            <a:p>
              <a:pPr algn="l">
                <a:lnSpc>
                  <a:spcPts val="4858"/>
                </a:lnSpc>
                <a:spcBef>
                  <a:spcPct val="0"/>
                </a:spcBef>
              </a:pPr>
              <a:r>
                <a:rPr lang="en-US" sz="3470" b="true">
                  <a:solidFill>
                    <a:srgbClr val="000000"/>
                  </a:solidFill>
                  <a:latin typeface="Fira Sans Ultra-Bold"/>
                  <a:ea typeface="Fira Sans Ultra-Bold"/>
                  <a:cs typeface="Fira Sans Ultra-Bold"/>
                  <a:sym typeface="Fira Sans Ultra-Bold"/>
                </a:rPr>
                <a:t>Jobify.</a:t>
              </a:r>
            </a:p>
          </p:txBody>
        </p:sp>
        <p:sp>
          <p:nvSpPr>
            <p:cNvPr name="Freeform 11" id="11"/>
            <p:cNvSpPr/>
            <p:nvPr/>
          </p:nvSpPr>
          <p:spPr>
            <a:xfrm flipH="false" flipV="false" rot="0">
              <a:off x="0" y="0"/>
              <a:ext cx="1619186" cy="924502"/>
            </a:xfrm>
            <a:custGeom>
              <a:avLst/>
              <a:gdLst/>
              <a:ahLst/>
              <a:cxnLst/>
              <a:rect r="r" b="b" t="t" l="l"/>
              <a:pathLst>
                <a:path h="924502" w="1619186">
                  <a:moveTo>
                    <a:pt x="0" y="0"/>
                  </a:moveTo>
                  <a:lnTo>
                    <a:pt x="1619186" y="0"/>
                  </a:lnTo>
                  <a:lnTo>
                    <a:pt x="1619186" y="924502"/>
                  </a:lnTo>
                  <a:lnTo>
                    <a:pt x="0" y="924502"/>
                  </a:lnTo>
                  <a:lnTo>
                    <a:pt x="0" y="0"/>
                  </a:lnTo>
                  <a:close/>
                </a:path>
              </a:pathLst>
            </a:custGeom>
            <a:blipFill>
              <a:blip r:embed="rId2">
                <a:extLst>
                  <a:ext uri="{96DAC541-7B7A-43D3-8B79-37D633B846F1}">
                    <asvg:svgBlip xmlns:asvg="http://schemas.microsoft.com/office/drawing/2016/SVG/main" r:embed="rId3"/>
                  </a:ext>
                </a:extLst>
              </a:blip>
              <a:stretch>
                <a:fillRect l="0" t="-51576" r="0" b="0"/>
              </a:stretch>
            </a:blipFill>
          </p:spPr>
        </p:sp>
      </p:grpSp>
    </p:spTree>
  </p:cSld>
  <p:clrMapOvr>
    <a:masterClrMapping/>
  </p:clrMapOvr>
</p:sld>
</file>

<file path=ppt/slides/slide3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0" y="10052064"/>
            <a:ext cx="18288000" cy="234936"/>
          </a:xfrm>
          <a:prstGeom prst="rect">
            <a:avLst/>
          </a:prstGeom>
          <a:solidFill>
            <a:srgbClr val="1836B2"/>
          </a:solidFill>
        </p:spPr>
      </p:sp>
      <p:grpSp>
        <p:nvGrpSpPr>
          <p:cNvPr name="Group 3" id="3"/>
          <p:cNvGrpSpPr/>
          <p:nvPr/>
        </p:nvGrpSpPr>
        <p:grpSpPr>
          <a:xfrm rot="-9020781">
            <a:off x="-1049990" y="-2293795"/>
            <a:ext cx="5777750" cy="5099688"/>
            <a:chOff x="0" y="0"/>
            <a:chExt cx="6086383" cy="5372100"/>
          </a:xfrm>
        </p:grpSpPr>
        <p:sp>
          <p:nvSpPr>
            <p:cNvPr name="Freeform 4" id="4"/>
            <p:cNvSpPr/>
            <p:nvPr/>
          </p:nvSpPr>
          <p:spPr>
            <a:xfrm flipH="false" flipV="false" rot="0">
              <a:off x="0" y="0"/>
              <a:ext cx="6086383" cy="5372100"/>
            </a:xfrm>
            <a:custGeom>
              <a:avLst/>
              <a:gdLst/>
              <a:ahLst/>
              <a:cxnLst/>
              <a:rect r="r" b="b" t="t" l="l"/>
              <a:pathLst>
                <a:path h="5372100" w="6086383">
                  <a:moveTo>
                    <a:pt x="4535713" y="0"/>
                  </a:moveTo>
                  <a:lnTo>
                    <a:pt x="1550670" y="0"/>
                  </a:lnTo>
                  <a:lnTo>
                    <a:pt x="0" y="2686050"/>
                  </a:lnTo>
                  <a:lnTo>
                    <a:pt x="1550670" y="5372100"/>
                  </a:lnTo>
                  <a:lnTo>
                    <a:pt x="4535713" y="5372100"/>
                  </a:lnTo>
                  <a:lnTo>
                    <a:pt x="6086383" y="2686050"/>
                  </a:lnTo>
                  <a:lnTo>
                    <a:pt x="4535713" y="0"/>
                  </a:lnTo>
                  <a:close/>
                </a:path>
              </a:pathLst>
            </a:custGeom>
            <a:solidFill>
              <a:srgbClr val="99ACFF"/>
            </a:solidFill>
          </p:spPr>
        </p:sp>
      </p:grpSp>
      <p:sp>
        <p:nvSpPr>
          <p:cNvPr name="Freeform 5" id="5"/>
          <p:cNvSpPr/>
          <p:nvPr/>
        </p:nvSpPr>
        <p:spPr>
          <a:xfrm flipH="false" flipV="false" rot="0">
            <a:off x="1244185" y="3454100"/>
            <a:ext cx="5650629" cy="1837213"/>
          </a:xfrm>
          <a:custGeom>
            <a:avLst/>
            <a:gdLst/>
            <a:ahLst/>
            <a:cxnLst/>
            <a:rect r="r" b="b" t="t" l="l"/>
            <a:pathLst>
              <a:path h="1837213" w="5650629">
                <a:moveTo>
                  <a:pt x="0" y="0"/>
                </a:moveTo>
                <a:lnTo>
                  <a:pt x="5650630" y="0"/>
                </a:lnTo>
                <a:lnTo>
                  <a:pt x="5650630" y="1837214"/>
                </a:lnTo>
                <a:lnTo>
                  <a:pt x="0" y="1837214"/>
                </a:lnTo>
                <a:lnTo>
                  <a:pt x="0" y="0"/>
                </a:lnTo>
                <a:close/>
              </a:path>
            </a:pathLst>
          </a:custGeom>
          <a:blipFill>
            <a:blip r:embed="rId2"/>
            <a:stretch>
              <a:fillRect l="0" t="-1709" r="0" b="-1709"/>
            </a:stretch>
          </a:blipFill>
        </p:spPr>
      </p:sp>
      <p:sp>
        <p:nvSpPr>
          <p:cNvPr name="Freeform 6" id="6"/>
          <p:cNvSpPr/>
          <p:nvPr/>
        </p:nvSpPr>
        <p:spPr>
          <a:xfrm flipH="false" flipV="false" rot="0">
            <a:off x="11724287" y="3037367"/>
            <a:ext cx="5520788" cy="2670681"/>
          </a:xfrm>
          <a:custGeom>
            <a:avLst/>
            <a:gdLst/>
            <a:ahLst/>
            <a:cxnLst/>
            <a:rect r="r" b="b" t="t" l="l"/>
            <a:pathLst>
              <a:path h="2670681" w="5520788">
                <a:moveTo>
                  <a:pt x="0" y="0"/>
                </a:moveTo>
                <a:lnTo>
                  <a:pt x="5520787" y="0"/>
                </a:lnTo>
                <a:lnTo>
                  <a:pt x="5520787" y="2670681"/>
                </a:lnTo>
                <a:lnTo>
                  <a:pt x="0" y="2670681"/>
                </a:lnTo>
                <a:lnTo>
                  <a:pt x="0" y="0"/>
                </a:lnTo>
                <a:close/>
              </a:path>
            </a:pathLst>
          </a:custGeom>
          <a:blipFill>
            <a:blip r:embed="rId3"/>
            <a:stretch>
              <a:fillRect l="0" t="0" r="0" b="0"/>
            </a:stretch>
          </a:blipFill>
        </p:spPr>
      </p:sp>
      <p:sp>
        <p:nvSpPr>
          <p:cNvPr name="Freeform 7" id="7"/>
          <p:cNvSpPr/>
          <p:nvPr/>
        </p:nvSpPr>
        <p:spPr>
          <a:xfrm flipH="false" flipV="false" rot="0">
            <a:off x="6145544" y="6308615"/>
            <a:ext cx="5996912" cy="2226353"/>
          </a:xfrm>
          <a:custGeom>
            <a:avLst/>
            <a:gdLst/>
            <a:ahLst/>
            <a:cxnLst/>
            <a:rect r="r" b="b" t="t" l="l"/>
            <a:pathLst>
              <a:path h="2226353" w="5996912">
                <a:moveTo>
                  <a:pt x="0" y="0"/>
                </a:moveTo>
                <a:lnTo>
                  <a:pt x="5996912" y="0"/>
                </a:lnTo>
                <a:lnTo>
                  <a:pt x="5996912" y="2226353"/>
                </a:lnTo>
                <a:lnTo>
                  <a:pt x="0" y="2226353"/>
                </a:lnTo>
                <a:lnTo>
                  <a:pt x="0" y="0"/>
                </a:lnTo>
                <a:close/>
              </a:path>
            </a:pathLst>
          </a:custGeom>
          <a:blipFill>
            <a:blip r:embed="rId4"/>
            <a:stretch>
              <a:fillRect l="0" t="0" r="0" b="0"/>
            </a:stretch>
          </a:blipFill>
        </p:spPr>
      </p:sp>
      <p:sp>
        <p:nvSpPr>
          <p:cNvPr name="TextBox 8" id="8"/>
          <p:cNvSpPr txBox="true"/>
          <p:nvPr/>
        </p:nvSpPr>
        <p:spPr>
          <a:xfrm rot="0">
            <a:off x="1028700" y="1097423"/>
            <a:ext cx="10695587" cy="1339377"/>
          </a:xfrm>
          <a:prstGeom prst="rect">
            <a:avLst/>
          </a:prstGeom>
        </p:spPr>
        <p:txBody>
          <a:bodyPr anchor="t" rtlCol="false" tIns="0" lIns="0" bIns="0" rIns="0">
            <a:spAutoFit/>
          </a:bodyPr>
          <a:lstStyle/>
          <a:p>
            <a:pPr algn="l">
              <a:lnSpc>
                <a:spcPts val="11059"/>
              </a:lnSpc>
              <a:spcBef>
                <a:spcPct val="0"/>
              </a:spcBef>
            </a:pPr>
            <a:r>
              <a:rPr lang="en-US" sz="7899" b="true">
                <a:solidFill>
                  <a:srgbClr val="000000"/>
                </a:solidFill>
                <a:latin typeface="Montserrat Bold"/>
                <a:ea typeface="Montserrat Bold"/>
                <a:cs typeface="Montserrat Bold"/>
                <a:sym typeface="Montserrat Bold"/>
              </a:rPr>
              <a:t>Used Technologies</a:t>
            </a:r>
          </a:p>
        </p:txBody>
      </p:sp>
      <p:grpSp>
        <p:nvGrpSpPr>
          <p:cNvPr name="Group 9" id="9"/>
          <p:cNvGrpSpPr/>
          <p:nvPr/>
        </p:nvGrpSpPr>
        <p:grpSpPr>
          <a:xfrm rot="-10800000">
            <a:off x="14140873" y="8534968"/>
            <a:ext cx="4305111" cy="3013773"/>
            <a:chOff x="0" y="0"/>
            <a:chExt cx="7673930" cy="5372100"/>
          </a:xfrm>
        </p:grpSpPr>
        <p:sp>
          <p:nvSpPr>
            <p:cNvPr name="Freeform 10" id="10"/>
            <p:cNvSpPr/>
            <p:nvPr/>
          </p:nvSpPr>
          <p:spPr>
            <a:xfrm flipH="false" flipV="false" rot="0">
              <a:off x="0" y="0"/>
              <a:ext cx="7673930" cy="5372100"/>
            </a:xfrm>
            <a:custGeom>
              <a:avLst/>
              <a:gdLst/>
              <a:ahLst/>
              <a:cxnLst/>
              <a:rect r="r" b="b" t="t" l="l"/>
              <a:pathLst>
                <a:path h="5372100" w="7673930">
                  <a:moveTo>
                    <a:pt x="6123260" y="0"/>
                  </a:moveTo>
                  <a:lnTo>
                    <a:pt x="1550670" y="0"/>
                  </a:lnTo>
                  <a:lnTo>
                    <a:pt x="0" y="2686050"/>
                  </a:lnTo>
                  <a:lnTo>
                    <a:pt x="1550670" y="5372100"/>
                  </a:lnTo>
                  <a:lnTo>
                    <a:pt x="6123260" y="5372100"/>
                  </a:lnTo>
                  <a:lnTo>
                    <a:pt x="7673930" y="2686050"/>
                  </a:lnTo>
                  <a:lnTo>
                    <a:pt x="6123260" y="0"/>
                  </a:lnTo>
                  <a:close/>
                </a:path>
              </a:pathLst>
            </a:custGeom>
            <a:solidFill>
              <a:srgbClr val="99ACFF"/>
            </a:solidFill>
          </p:spPr>
        </p:sp>
      </p:grpSp>
      <p:grpSp>
        <p:nvGrpSpPr>
          <p:cNvPr name="Group 11" id="11"/>
          <p:cNvGrpSpPr/>
          <p:nvPr/>
        </p:nvGrpSpPr>
        <p:grpSpPr>
          <a:xfrm rot="-10800000">
            <a:off x="-1738238" y="9478645"/>
            <a:ext cx="17768494" cy="1949023"/>
            <a:chOff x="0" y="0"/>
            <a:chExt cx="48975363" cy="5372100"/>
          </a:xfrm>
        </p:grpSpPr>
        <p:sp>
          <p:nvSpPr>
            <p:cNvPr name="Freeform 12" id="12"/>
            <p:cNvSpPr/>
            <p:nvPr/>
          </p:nvSpPr>
          <p:spPr>
            <a:xfrm flipH="false" flipV="false" rot="0">
              <a:off x="0" y="0"/>
              <a:ext cx="48975364" cy="5372100"/>
            </a:xfrm>
            <a:custGeom>
              <a:avLst/>
              <a:gdLst/>
              <a:ahLst/>
              <a:cxnLst/>
              <a:rect r="r" b="b" t="t" l="l"/>
              <a:pathLst>
                <a:path h="5372100" w="48975364">
                  <a:moveTo>
                    <a:pt x="47424693" y="0"/>
                  </a:moveTo>
                  <a:lnTo>
                    <a:pt x="1550670" y="0"/>
                  </a:lnTo>
                  <a:lnTo>
                    <a:pt x="0" y="2686050"/>
                  </a:lnTo>
                  <a:lnTo>
                    <a:pt x="1550670" y="5372100"/>
                  </a:lnTo>
                  <a:lnTo>
                    <a:pt x="47424693" y="5372100"/>
                  </a:lnTo>
                  <a:lnTo>
                    <a:pt x="48975364" y="2686050"/>
                  </a:lnTo>
                  <a:lnTo>
                    <a:pt x="47424693" y="0"/>
                  </a:lnTo>
                  <a:close/>
                </a:path>
              </a:pathLst>
            </a:custGeom>
            <a:solidFill>
              <a:srgbClr val="1836B2"/>
            </a:solidFill>
          </p:spPr>
        </p:sp>
      </p:grpSp>
      <p:sp>
        <p:nvSpPr>
          <p:cNvPr name="TextBox 13" id="13"/>
          <p:cNvSpPr txBox="true"/>
          <p:nvPr/>
        </p:nvSpPr>
        <p:spPr>
          <a:xfrm rot="0">
            <a:off x="16293428" y="9210675"/>
            <a:ext cx="152400" cy="200025"/>
          </a:xfrm>
          <a:prstGeom prst="rect">
            <a:avLst/>
          </a:prstGeom>
        </p:spPr>
        <p:txBody>
          <a:bodyPr anchor="t" rtlCol="false" tIns="0" lIns="0" bIns="0" rIns="0" wrap="none">
            <a:spAutoFit/>
          </a:bodyPr>
          <a:lstStyle/>
          <a:p>
            <a:pPr algn="ctr">
              <a:lnSpc>
                <a:spcPts val="4059"/>
              </a:lnSpc>
              <a:spcBef>
                <a:spcPct val="0"/>
              </a:spcBef>
            </a:pPr>
            <a:r>
              <a:rPr lang="en-US" b="true" sz="2899">
                <a:solidFill>
                  <a:srgbClr val="000000"/>
                </a:solidFill>
                <a:latin typeface="Montserrat Bold"/>
                <a:ea typeface="Montserrat Bold"/>
                <a:cs typeface="Montserrat Bold"/>
                <a:sym typeface="Montserrat Bold"/>
              </a:rPr>
              <a:t>37</a:t>
            </a:r>
          </a:p>
        </p:txBody>
      </p:sp>
    </p:spTree>
  </p:cSld>
  <p:clrMapOvr>
    <a:masterClrMapping/>
  </p:clrMapOvr>
</p:sld>
</file>

<file path=ppt/slides/slide3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9020781">
            <a:off x="-1049990" y="-2293795"/>
            <a:ext cx="5777750" cy="5099688"/>
            <a:chOff x="0" y="0"/>
            <a:chExt cx="6086383" cy="5372100"/>
          </a:xfrm>
        </p:grpSpPr>
        <p:sp>
          <p:nvSpPr>
            <p:cNvPr name="Freeform 3" id="3"/>
            <p:cNvSpPr/>
            <p:nvPr/>
          </p:nvSpPr>
          <p:spPr>
            <a:xfrm flipH="false" flipV="false" rot="0">
              <a:off x="0" y="0"/>
              <a:ext cx="6086383" cy="5372100"/>
            </a:xfrm>
            <a:custGeom>
              <a:avLst/>
              <a:gdLst/>
              <a:ahLst/>
              <a:cxnLst/>
              <a:rect r="r" b="b" t="t" l="l"/>
              <a:pathLst>
                <a:path h="5372100" w="6086383">
                  <a:moveTo>
                    <a:pt x="4535713" y="0"/>
                  </a:moveTo>
                  <a:lnTo>
                    <a:pt x="1550670" y="0"/>
                  </a:lnTo>
                  <a:lnTo>
                    <a:pt x="0" y="2686050"/>
                  </a:lnTo>
                  <a:lnTo>
                    <a:pt x="1550670" y="5372100"/>
                  </a:lnTo>
                  <a:lnTo>
                    <a:pt x="4535713" y="5372100"/>
                  </a:lnTo>
                  <a:lnTo>
                    <a:pt x="6086383" y="2686050"/>
                  </a:lnTo>
                  <a:lnTo>
                    <a:pt x="4535713" y="0"/>
                  </a:lnTo>
                  <a:close/>
                </a:path>
              </a:pathLst>
            </a:custGeom>
            <a:solidFill>
              <a:srgbClr val="99ACFF"/>
            </a:solidFill>
          </p:spPr>
        </p:sp>
      </p:grpSp>
      <p:sp>
        <p:nvSpPr>
          <p:cNvPr name="TextBox 4" id="4"/>
          <p:cNvSpPr txBox="true"/>
          <p:nvPr/>
        </p:nvSpPr>
        <p:spPr>
          <a:xfrm rot="0">
            <a:off x="1028700" y="482684"/>
            <a:ext cx="9039333" cy="1034881"/>
          </a:xfrm>
          <a:prstGeom prst="rect">
            <a:avLst/>
          </a:prstGeom>
        </p:spPr>
        <p:txBody>
          <a:bodyPr anchor="t" rtlCol="false" tIns="0" lIns="0" bIns="0" rIns="0">
            <a:spAutoFit/>
          </a:bodyPr>
          <a:lstStyle/>
          <a:p>
            <a:pPr algn="l" marL="0" indent="0" lvl="0">
              <a:lnSpc>
                <a:spcPts val="8340"/>
              </a:lnSpc>
              <a:spcBef>
                <a:spcPct val="0"/>
              </a:spcBef>
            </a:pPr>
            <a:r>
              <a:rPr lang="en-US" b="true" sz="6415" spc="-128">
                <a:solidFill>
                  <a:srgbClr val="000000"/>
                </a:solidFill>
                <a:latin typeface="Montserrat Bold"/>
                <a:ea typeface="Montserrat Bold"/>
                <a:cs typeface="Montserrat Bold"/>
                <a:sym typeface="Montserrat Bold"/>
              </a:rPr>
              <a:t>Deployment Diagram</a:t>
            </a:r>
          </a:p>
        </p:txBody>
      </p:sp>
      <p:grpSp>
        <p:nvGrpSpPr>
          <p:cNvPr name="Group 5" id="5"/>
          <p:cNvGrpSpPr/>
          <p:nvPr/>
        </p:nvGrpSpPr>
        <p:grpSpPr>
          <a:xfrm rot="-10800000">
            <a:off x="-1714589" y="9258300"/>
            <a:ext cx="17768494" cy="1949023"/>
            <a:chOff x="0" y="0"/>
            <a:chExt cx="48975363" cy="5372100"/>
          </a:xfrm>
        </p:grpSpPr>
        <p:sp>
          <p:nvSpPr>
            <p:cNvPr name="Freeform 6" id="6"/>
            <p:cNvSpPr/>
            <p:nvPr/>
          </p:nvSpPr>
          <p:spPr>
            <a:xfrm flipH="false" flipV="false" rot="0">
              <a:off x="0" y="0"/>
              <a:ext cx="48975364" cy="5372100"/>
            </a:xfrm>
            <a:custGeom>
              <a:avLst/>
              <a:gdLst/>
              <a:ahLst/>
              <a:cxnLst/>
              <a:rect r="r" b="b" t="t" l="l"/>
              <a:pathLst>
                <a:path h="5372100" w="48975364">
                  <a:moveTo>
                    <a:pt x="47424693" y="0"/>
                  </a:moveTo>
                  <a:lnTo>
                    <a:pt x="1550670" y="0"/>
                  </a:lnTo>
                  <a:lnTo>
                    <a:pt x="0" y="2686050"/>
                  </a:lnTo>
                  <a:lnTo>
                    <a:pt x="1550670" y="5372100"/>
                  </a:lnTo>
                  <a:lnTo>
                    <a:pt x="47424693" y="5372100"/>
                  </a:lnTo>
                  <a:lnTo>
                    <a:pt x="48975364" y="2686050"/>
                  </a:lnTo>
                  <a:lnTo>
                    <a:pt x="47424693" y="0"/>
                  </a:lnTo>
                  <a:close/>
                </a:path>
              </a:pathLst>
            </a:custGeom>
            <a:solidFill>
              <a:srgbClr val="1836B2"/>
            </a:solidFill>
          </p:spPr>
        </p:sp>
      </p:grpSp>
      <p:grpSp>
        <p:nvGrpSpPr>
          <p:cNvPr name="Group 7" id="7"/>
          <p:cNvGrpSpPr/>
          <p:nvPr/>
        </p:nvGrpSpPr>
        <p:grpSpPr>
          <a:xfrm rot="-10800000">
            <a:off x="14330061" y="8780113"/>
            <a:ext cx="4305111" cy="3013773"/>
            <a:chOff x="0" y="0"/>
            <a:chExt cx="7673930" cy="5372100"/>
          </a:xfrm>
        </p:grpSpPr>
        <p:sp>
          <p:nvSpPr>
            <p:cNvPr name="Freeform 8" id="8"/>
            <p:cNvSpPr/>
            <p:nvPr/>
          </p:nvSpPr>
          <p:spPr>
            <a:xfrm flipH="false" flipV="false" rot="0">
              <a:off x="0" y="0"/>
              <a:ext cx="7673930" cy="5372100"/>
            </a:xfrm>
            <a:custGeom>
              <a:avLst/>
              <a:gdLst/>
              <a:ahLst/>
              <a:cxnLst/>
              <a:rect r="r" b="b" t="t" l="l"/>
              <a:pathLst>
                <a:path h="5372100" w="7673930">
                  <a:moveTo>
                    <a:pt x="6123260" y="0"/>
                  </a:moveTo>
                  <a:lnTo>
                    <a:pt x="1550670" y="0"/>
                  </a:lnTo>
                  <a:lnTo>
                    <a:pt x="0" y="2686050"/>
                  </a:lnTo>
                  <a:lnTo>
                    <a:pt x="1550670" y="5372100"/>
                  </a:lnTo>
                  <a:lnTo>
                    <a:pt x="6123260" y="5372100"/>
                  </a:lnTo>
                  <a:lnTo>
                    <a:pt x="7673930" y="2686050"/>
                  </a:lnTo>
                  <a:lnTo>
                    <a:pt x="6123260" y="0"/>
                  </a:lnTo>
                  <a:close/>
                </a:path>
              </a:pathLst>
            </a:custGeom>
            <a:solidFill>
              <a:srgbClr val="99ACFF"/>
            </a:solidFill>
          </p:spPr>
        </p:sp>
      </p:grpSp>
      <p:sp>
        <p:nvSpPr>
          <p:cNvPr name="TextBox 9" id="9"/>
          <p:cNvSpPr txBox="true"/>
          <p:nvPr/>
        </p:nvSpPr>
        <p:spPr>
          <a:xfrm rot="0">
            <a:off x="17268825" y="9210675"/>
            <a:ext cx="152400" cy="200025"/>
          </a:xfrm>
          <a:prstGeom prst="rect">
            <a:avLst/>
          </a:prstGeom>
        </p:spPr>
        <p:txBody>
          <a:bodyPr anchor="t" rtlCol="false" tIns="0" lIns="0" bIns="0" rIns="0" wrap="none">
            <a:spAutoFit/>
          </a:bodyPr>
          <a:lstStyle/>
          <a:p>
            <a:pPr algn="ctr">
              <a:lnSpc>
                <a:spcPts val="4059"/>
              </a:lnSpc>
              <a:spcBef>
                <a:spcPct val="0"/>
              </a:spcBef>
            </a:pPr>
            <a:r>
              <a:rPr lang="en-US" b="true" sz="2899">
                <a:solidFill>
                  <a:srgbClr val="000000"/>
                </a:solidFill>
                <a:latin typeface="Montserrat Bold"/>
                <a:ea typeface="Montserrat Bold"/>
                <a:cs typeface="Montserrat Bold"/>
                <a:sym typeface="Montserrat Bold"/>
              </a:rPr>
              <a:t>38</a:t>
            </a:r>
          </a:p>
        </p:txBody>
      </p:sp>
      <p:sp>
        <p:nvSpPr>
          <p:cNvPr name="Freeform 10" id="10"/>
          <p:cNvSpPr/>
          <p:nvPr/>
        </p:nvSpPr>
        <p:spPr>
          <a:xfrm flipH="false" flipV="false" rot="0">
            <a:off x="6072955" y="1702354"/>
            <a:ext cx="6622416" cy="6882291"/>
          </a:xfrm>
          <a:custGeom>
            <a:avLst/>
            <a:gdLst/>
            <a:ahLst/>
            <a:cxnLst/>
            <a:rect r="r" b="b" t="t" l="l"/>
            <a:pathLst>
              <a:path h="6882291" w="6622416">
                <a:moveTo>
                  <a:pt x="0" y="0"/>
                </a:moveTo>
                <a:lnTo>
                  <a:pt x="6622417" y="0"/>
                </a:lnTo>
                <a:lnTo>
                  <a:pt x="6622417" y="6882292"/>
                </a:lnTo>
                <a:lnTo>
                  <a:pt x="0" y="6882292"/>
                </a:lnTo>
                <a:lnTo>
                  <a:pt x="0" y="0"/>
                </a:lnTo>
                <a:close/>
              </a:path>
            </a:pathLst>
          </a:custGeom>
          <a:blipFill>
            <a:blip r:embed="rId2"/>
            <a:stretch>
              <a:fillRect l="0" t="-395" r="-610" b="-527"/>
            </a:stretch>
          </a:blipFill>
        </p:spPr>
      </p:sp>
    </p:spTree>
  </p:cSld>
  <p:clrMapOvr>
    <a:masterClrMapping/>
  </p:clrMapOvr>
</p:sld>
</file>

<file path=ppt/slides/slide3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10800000">
            <a:off x="-1714589" y="9258300"/>
            <a:ext cx="17768494" cy="1949023"/>
            <a:chOff x="0" y="0"/>
            <a:chExt cx="48975363" cy="5372100"/>
          </a:xfrm>
        </p:grpSpPr>
        <p:sp>
          <p:nvSpPr>
            <p:cNvPr name="Freeform 3" id="3"/>
            <p:cNvSpPr/>
            <p:nvPr/>
          </p:nvSpPr>
          <p:spPr>
            <a:xfrm flipH="false" flipV="false" rot="0">
              <a:off x="0" y="0"/>
              <a:ext cx="48975364" cy="5372100"/>
            </a:xfrm>
            <a:custGeom>
              <a:avLst/>
              <a:gdLst/>
              <a:ahLst/>
              <a:cxnLst/>
              <a:rect r="r" b="b" t="t" l="l"/>
              <a:pathLst>
                <a:path h="5372100" w="48975364">
                  <a:moveTo>
                    <a:pt x="47424693" y="0"/>
                  </a:moveTo>
                  <a:lnTo>
                    <a:pt x="1550670" y="0"/>
                  </a:lnTo>
                  <a:lnTo>
                    <a:pt x="0" y="2686050"/>
                  </a:lnTo>
                  <a:lnTo>
                    <a:pt x="1550670" y="5372100"/>
                  </a:lnTo>
                  <a:lnTo>
                    <a:pt x="47424693" y="5372100"/>
                  </a:lnTo>
                  <a:lnTo>
                    <a:pt x="48975364" y="2686050"/>
                  </a:lnTo>
                  <a:lnTo>
                    <a:pt x="47424693" y="0"/>
                  </a:lnTo>
                  <a:close/>
                </a:path>
              </a:pathLst>
            </a:custGeom>
            <a:solidFill>
              <a:srgbClr val="1836B2"/>
            </a:solidFill>
          </p:spPr>
        </p:sp>
      </p:grpSp>
      <p:grpSp>
        <p:nvGrpSpPr>
          <p:cNvPr name="Group 4" id="4"/>
          <p:cNvGrpSpPr/>
          <p:nvPr/>
        </p:nvGrpSpPr>
        <p:grpSpPr>
          <a:xfrm rot="-10800000">
            <a:off x="14330061" y="8780113"/>
            <a:ext cx="4305111" cy="3013773"/>
            <a:chOff x="0" y="0"/>
            <a:chExt cx="7673930" cy="5372100"/>
          </a:xfrm>
        </p:grpSpPr>
        <p:sp>
          <p:nvSpPr>
            <p:cNvPr name="Freeform 5" id="5"/>
            <p:cNvSpPr/>
            <p:nvPr/>
          </p:nvSpPr>
          <p:spPr>
            <a:xfrm flipH="false" flipV="false" rot="0">
              <a:off x="0" y="0"/>
              <a:ext cx="7673930" cy="5372100"/>
            </a:xfrm>
            <a:custGeom>
              <a:avLst/>
              <a:gdLst/>
              <a:ahLst/>
              <a:cxnLst/>
              <a:rect r="r" b="b" t="t" l="l"/>
              <a:pathLst>
                <a:path h="5372100" w="7673930">
                  <a:moveTo>
                    <a:pt x="6123260" y="0"/>
                  </a:moveTo>
                  <a:lnTo>
                    <a:pt x="1550670" y="0"/>
                  </a:lnTo>
                  <a:lnTo>
                    <a:pt x="0" y="2686050"/>
                  </a:lnTo>
                  <a:lnTo>
                    <a:pt x="1550670" y="5372100"/>
                  </a:lnTo>
                  <a:lnTo>
                    <a:pt x="6123260" y="5372100"/>
                  </a:lnTo>
                  <a:lnTo>
                    <a:pt x="7673930" y="2686050"/>
                  </a:lnTo>
                  <a:lnTo>
                    <a:pt x="6123260" y="0"/>
                  </a:lnTo>
                  <a:close/>
                </a:path>
              </a:pathLst>
            </a:custGeom>
            <a:solidFill>
              <a:srgbClr val="99ACFF"/>
            </a:solidFill>
          </p:spPr>
        </p:sp>
      </p:grpSp>
      <p:sp>
        <p:nvSpPr>
          <p:cNvPr name="Freeform 6" id="6"/>
          <p:cNvSpPr/>
          <p:nvPr/>
        </p:nvSpPr>
        <p:spPr>
          <a:xfrm flipH="false" flipV="false" rot="0">
            <a:off x="1942786" y="1927512"/>
            <a:ext cx="12851844" cy="6490181"/>
          </a:xfrm>
          <a:custGeom>
            <a:avLst/>
            <a:gdLst/>
            <a:ahLst/>
            <a:cxnLst/>
            <a:rect r="r" b="b" t="t" l="l"/>
            <a:pathLst>
              <a:path h="6490181" w="12851844">
                <a:moveTo>
                  <a:pt x="0" y="0"/>
                </a:moveTo>
                <a:lnTo>
                  <a:pt x="12851843" y="0"/>
                </a:lnTo>
                <a:lnTo>
                  <a:pt x="12851843" y="6490181"/>
                </a:lnTo>
                <a:lnTo>
                  <a:pt x="0" y="6490181"/>
                </a:lnTo>
                <a:lnTo>
                  <a:pt x="0" y="0"/>
                </a:lnTo>
                <a:close/>
              </a:path>
            </a:pathLst>
          </a:custGeom>
          <a:blipFill>
            <a:blip r:embed="rId2"/>
            <a:stretch>
              <a:fillRect l="0" t="0" r="0" b="0"/>
            </a:stretch>
          </a:blipFill>
        </p:spPr>
      </p:sp>
      <p:grpSp>
        <p:nvGrpSpPr>
          <p:cNvPr name="Group 7" id="7"/>
          <p:cNvGrpSpPr/>
          <p:nvPr/>
        </p:nvGrpSpPr>
        <p:grpSpPr>
          <a:xfrm rot="0">
            <a:off x="872582" y="-987683"/>
            <a:ext cx="8992881" cy="2552774"/>
            <a:chOff x="0" y="0"/>
            <a:chExt cx="11990509" cy="3403698"/>
          </a:xfrm>
        </p:grpSpPr>
        <p:sp>
          <p:nvSpPr>
            <p:cNvPr name="TextBox 8" id="8"/>
            <p:cNvSpPr txBox="true"/>
            <p:nvPr/>
          </p:nvSpPr>
          <p:spPr>
            <a:xfrm rot="0">
              <a:off x="0" y="76200"/>
              <a:ext cx="11990509" cy="1531285"/>
            </a:xfrm>
            <a:prstGeom prst="rect">
              <a:avLst/>
            </a:prstGeom>
          </p:spPr>
          <p:txBody>
            <a:bodyPr anchor="t" rtlCol="false" tIns="0" lIns="0" bIns="0" rIns="0">
              <a:spAutoFit/>
            </a:bodyPr>
            <a:lstStyle/>
            <a:p>
              <a:pPr algn="l" marL="0" indent="0" lvl="0">
                <a:lnSpc>
                  <a:spcPts val="8717"/>
                </a:lnSpc>
                <a:spcBef>
                  <a:spcPct val="0"/>
                </a:spcBef>
              </a:pPr>
            </a:p>
          </p:txBody>
        </p:sp>
        <p:sp>
          <p:nvSpPr>
            <p:cNvPr name="TextBox 9" id="9"/>
            <p:cNvSpPr txBox="true"/>
            <p:nvPr/>
          </p:nvSpPr>
          <p:spPr>
            <a:xfrm rot="0">
              <a:off x="0" y="2172150"/>
              <a:ext cx="11990509" cy="1254126"/>
            </a:xfrm>
            <a:prstGeom prst="rect">
              <a:avLst/>
            </a:prstGeom>
          </p:spPr>
          <p:txBody>
            <a:bodyPr anchor="t" rtlCol="false" tIns="0" lIns="0" bIns="0" rIns="0">
              <a:spAutoFit/>
            </a:bodyPr>
            <a:lstStyle/>
            <a:p>
              <a:pPr algn="l" marL="0" indent="0" lvl="0">
                <a:lnSpc>
                  <a:spcPts val="7799"/>
                </a:lnSpc>
                <a:spcBef>
                  <a:spcPct val="0"/>
                </a:spcBef>
              </a:pPr>
              <a:r>
                <a:rPr lang="en-US" b="true" sz="5999" spc="-119">
                  <a:solidFill>
                    <a:srgbClr val="000000"/>
                  </a:solidFill>
                  <a:latin typeface="Montserrat Bold"/>
                  <a:ea typeface="Montserrat Bold"/>
                  <a:cs typeface="Montserrat Bold"/>
                  <a:sym typeface="Montserrat Bold"/>
                </a:rPr>
                <a:t>Site Audit</a:t>
              </a:r>
            </a:p>
          </p:txBody>
        </p:sp>
      </p:grpSp>
      <p:sp>
        <p:nvSpPr>
          <p:cNvPr name="TextBox 10" id="10"/>
          <p:cNvSpPr txBox="true"/>
          <p:nvPr/>
        </p:nvSpPr>
        <p:spPr>
          <a:xfrm rot="0">
            <a:off x="17268825" y="9210675"/>
            <a:ext cx="152400" cy="200025"/>
          </a:xfrm>
          <a:prstGeom prst="rect">
            <a:avLst/>
          </a:prstGeom>
        </p:spPr>
        <p:txBody>
          <a:bodyPr anchor="t" rtlCol="false" tIns="0" lIns="0" bIns="0" rIns="0" wrap="none">
            <a:spAutoFit/>
          </a:bodyPr>
          <a:lstStyle/>
          <a:p>
            <a:pPr algn="ctr">
              <a:lnSpc>
                <a:spcPts val="4059"/>
              </a:lnSpc>
              <a:spcBef>
                <a:spcPct val="0"/>
              </a:spcBef>
            </a:pPr>
            <a:r>
              <a:rPr lang="en-US" b="true" sz="2899">
                <a:solidFill>
                  <a:srgbClr val="000000"/>
                </a:solidFill>
                <a:latin typeface="Montserrat Bold"/>
                <a:ea typeface="Montserrat Bold"/>
                <a:cs typeface="Montserrat Bold"/>
                <a:sym typeface="Montserrat Bold"/>
              </a:rPr>
              <a:t>39</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1836B2"/>
        </a:solidFill>
      </p:bgPr>
    </p:bg>
    <p:spTree>
      <p:nvGrpSpPr>
        <p:cNvPr id="1" name=""/>
        <p:cNvGrpSpPr/>
        <p:nvPr/>
      </p:nvGrpSpPr>
      <p:grpSpPr>
        <a:xfrm>
          <a:off x="0" y="0"/>
          <a:ext cx="0" cy="0"/>
          <a:chOff x="0" y="0"/>
          <a:chExt cx="0" cy="0"/>
        </a:xfrm>
      </p:grpSpPr>
      <p:sp>
        <p:nvSpPr>
          <p:cNvPr name="TextBox 2" id="2"/>
          <p:cNvSpPr txBox="true"/>
          <p:nvPr/>
        </p:nvSpPr>
        <p:spPr>
          <a:xfrm rot="0">
            <a:off x="5466190" y="4268712"/>
            <a:ext cx="7355620" cy="1882927"/>
          </a:xfrm>
          <a:prstGeom prst="rect">
            <a:avLst/>
          </a:prstGeom>
        </p:spPr>
        <p:txBody>
          <a:bodyPr anchor="t" rtlCol="false" tIns="0" lIns="0" bIns="0" rIns="0">
            <a:spAutoFit/>
          </a:bodyPr>
          <a:lstStyle/>
          <a:p>
            <a:pPr algn="ctr" marL="0" indent="0" lvl="0">
              <a:lnSpc>
                <a:spcPts val="14588"/>
              </a:lnSpc>
              <a:spcBef>
                <a:spcPct val="0"/>
              </a:spcBef>
            </a:pPr>
            <a:r>
              <a:rPr lang="en-US" b="true" sz="13261">
                <a:solidFill>
                  <a:srgbClr val="FFFFFF"/>
                </a:solidFill>
                <a:latin typeface="Montserrat Bold"/>
                <a:ea typeface="Montserrat Bold"/>
                <a:cs typeface="Montserrat Bold"/>
                <a:sym typeface="Montserrat Bold"/>
              </a:rPr>
              <a:t>Context</a:t>
            </a:r>
          </a:p>
        </p:txBody>
      </p:sp>
      <p:grpSp>
        <p:nvGrpSpPr>
          <p:cNvPr name="Group 3" id="3"/>
          <p:cNvGrpSpPr/>
          <p:nvPr/>
        </p:nvGrpSpPr>
        <p:grpSpPr>
          <a:xfrm rot="0">
            <a:off x="11620599" y="8775184"/>
            <a:ext cx="8523290" cy="4392438"/>
            <a:chOff x="0" y="0"/>
            <a:chExt cx="10424273" cy="5372100"/>
          </a:xfrm>
        </p:grpSpPr>
        <p:sp>
          <p:nvSpPr>
            <p:cNvPr name="Freeform 4" id="4"/>
            <p:cNvSpPr/>
            <p:nvPr/>
          </p:nvSpPr>
          <p:spPr>
            <a:xfrm flipH="false" flipV="false" rot="0">
              <a:off x="0" y="0"/>
              <a:ext cx="10424273" cy="5372100"/>
            </a:xfrm>
            <a:custGeom>
              <a:avLst/>
              <a:gdLst/>
              <a:ahLst/>
              <a:cxnLst/>
              <a:rect r="r" b="b" t="t" l="l"/>
              <a:pathLst>
                <a:path h="5372100" w="10424273">
                  <a:moveTo>
                    <a:pt x="8873603" y="0"/>
                  </a:moveTo>
                  <a:lnTo>
                    <a:pt x="1550670" y="0"/>
                  </a:lnTo>
                  <a:lnTo>
                    <a:pt x="0" y="2686050"/>
                  </a:lnTo>
                  <a:lnTo>
                    <a:pt x="1550670" y="5372100"/>
                  </a:lnTo>
                  <a:lnTo>
                    <a:pt x="8873603" y="5372100"/>
                  </a:lnTo>
                  <a:lnTo>
                    <a:pt x="10424273" y="2686050"/>
                  </a:lnTo>
                  <a:lnTo>
                    <a:pt x="8873603" y="0"/>
                  </a:lnTo>
                  <a:close/>
                </a:path>
              </a:pathLst>
            </a:custGeom>
            <a:solidFill>
              <a:srgbClr val="86C7ED"/>
            </a:solidFill>
          </p:spPr>
        </p:sp>
      </p:grpSp>
      <p:grpSp>
        <p:nvGrpSpPr>
          <p:cNvPr name="Group 5" id="5"/>
          <p:cNvGrpSpPr/>
          <p:nvPr/>
        </p:nvGrpSpPr>
        <p:grpSpPr>
          <a:xfrm rot="0">
            <a:off x="9916665" y="9258300"/>
            <a:ext cx="3407869" cy="4392438"/>
            <a:chOff x="0" y="0"/>
            <a:chExt cx="4167939" cy="5372100"/>
          </a:xfrm>
        </p:grpSpPr>
        <p:sp>
          <p:nvSpPr>
            <p:cNvPr name="Freeform 6" id="6"/>
            <p:cNvSpPr/>
            <p:nvPr/>
          </p:nvSpPr>
          <p:spPr>
            <a:xfrm flipH="false" flipV="false" rot="0">
              <a:off x="0" y="0"/>
              <a:ext cx="4167939" cy="5372100"/>
            </a:xfrm>
            <a:custGeom>
              <a:avLst/>
              <a:gdLst/>
              <a:ahLst/>
              <a:cxnLst/>
              <a:rect r="r" b="b" t="t" l="l"/>
              <a:pathLst>
                <a:path h="5372100" w="4167939">
                  <a:moveTo>
                    <a:pt x="2617269" y="0"/>
                  </a:moveTo>
                  <a:lnTo>
                    <a:pt x="1550670" y="0"/>
                  </a:lnTo>
                  <a:lnTo>
                    <a:pt x="0" y="2686050"/>
                  </a:lnTo>
                  <a:lnTo>
                    <a:pt x="1550670" y="5372100"/>
                  </a:lnTo>
                  <a:lnTo>
                    <a:pt x="2617269" y="5372100"/>
                  </a:lnTo>
                  <a:lnTo>
                    <a:pt x="4167939" y="2686050"/>
                  </a:lnTo>
                  <a:lnTo>
                    <a:pt x="2617269" y="0"/>
                  </a:lnTo>
                  <a:close/>
                </a:path>
              </a:pathLst>
            </a:custGeom>
            <a:solidFill>
              <a:srgbClr val="3954A3"/>
            </a:solidFill>
          </p:spPr>
        </p:sp>
      </p:grpSp>
      <p:grpSp>
        <p:nvGrpSpPr>
          <p:cNvPr name="Group 7" id="7"/>
          <p:cNvGrpSpPr/>
          <p:nvPr/>
        </p:nvGrpSpPr>
        <p:grpSpPr>
          <a:xfrm rot="-10800000">
            <a:off x="-3602767" y="-3778684"/>
            <a:ext cx="11903735" cy="6226137"/>
            <a:chOff x="0" y="0"/>
            <a:chExt cx="10270904" cy="5372100"/>
          </a:xfrm>
        </p:grpSpPr>
        <p:sp>
          <p:nvSpPr>
            <p:cNvPr name="Freeform 8" id="8"/>
            <p:cNvSpPr/>
            <p:nvPr/>
          </p:nvSpPr>
          <p:spPr>
            <a:xfrm flipH="false" flipV="false" rot="0">
              <a:off x="0" y="0"/>
              <a:ext cx="10270904" cy="5372100"/>
            </a:xfrm>
            <a:custGeom>
              <a:avLst/>
              <a:gdLst/>
              <a:ahLst/>
              <a:cxnLst/>
              <a:rect r="r" b="b" t="t" l="l"/>
              <a:pathLst>
                <a:path h="5372100" w="10270904">
                  <a:moveTo>
                    <a:pt x="8720234" y="0"/>
                  </a:moveTo>
                  <a:lnTo>
                    <a:pt x="1550670" y="0"/>
                  </a:lnTo>
                  <a:lnTo>
                    <a:pt x="0" y="2686050"/>
                  </a:lnTo>
                  <a:lnTo>
                    <a:pt x="1550670" y="5372100"/>
                  </a:lnTo>
                  <a:lnTo>
                    <a:pt x="8720234" y="5372100"/>
                  </a:lnTo>
                  <a:lnTo>
                    <a:pt x="10270904" y="2686050"/>
                  </a:lnTo>
                  <a:lnTo>
                    <a:pt x="8720234" y="0"/>
                  </a:lnTo>
                  <a:close/>
                </a:path>
              </a:pathLst>
            </a:custGeom>
            <a:solidFill>
              <a:srgbClr val="FFFFFF"/>
            </a:solidFill>
          </p:spPr>
        </p:sp>
      </p:grpSp>
      <p:grpSp>
        <p:nvGrpSpPr>
          <p:cNvPr name="Group 9" id="9"/>
          <p:cNvGrpSpPr/>
          <p:nvPr/>
        </p:nvGrpSpPr>
        <p:grpSpPr>
          <a:xfrm rot="0">
            <a:off x="1028700" y="910770"/>
            <a:ext cx="4308589" cy="693376"/>
            <a:chOff x="0" y="0"/>
            <a:chExt cx="5744785" cy="924502"/>
          </a:xfrm>
        </p:grpSpPr>
        <p:sp>
          <p:nvSpPr>
            <p:cNvPr name="TextBox 10" id="10"/>
            <p:cNvSpPr txBox="true"/>
            <p:nvPr/>
          </p:nvSpPr>
          <p:spPr>
            <a:xfrm rot="0">
              <a:off x="2103038" y="33448"/>
              <a:ext cx="3641747" cy="761942"/>
            </a:xfrm>
            <a:prstGeom prst="rect">
              <a:avLst/>
            </a:prstGeom>
          </p:spPr>
          <p:txBody>
            <a:bodyPr anchor="t" rtlCol="false" tIns="0" lIns="0" bIns="0" rIns="0">
              <a:spAutoFit/>
            </a:bodyPr>
            <a:lstStyle/>
            <a:p>
              <a:pPr algn="l">
                <a:lnSpc>
                  <a:spcPts val="4858"/>
                </a:lnSpc>
                <a:spcBef>
                  <a:spcPct val="0"/>
                </a:spcBef>
              </a:pPr>
              <a:r>
                <a:rPr lang="en-US" sz="3470" b="true">
                  <a:solidFill>
                    <a:srgbClr val="000000"/>
                  </a:solidFill>
                  <a:latin typeface="Montserrat Ultra-Bold"/>
                  <a:ea typeface="Montserrat Ultra-Bold"/>
                  <a:cs typeface="Montserrat Ultra-Bold"/>
                  <a:sym typeface="Montserrat Ultra-Bold"/>
                </a:rPr>
                <a:t>Jobify.</a:t>
              </a:r>
            </a:p>
          </p:txBody>
        </p:sp>
        <p:sp>
          <p:nvSpPr>
            <p:cNvPr name="Freeform 11" id="11"/>
            <p:cNvSpPr/>
            <p:nvPr/>
          </p:nvSpPr>
          <p:spPr>
            <a:xfrm flipH="false" flipV="false" rot="0">
              <a:off x="0" y="0"/>
              <a:ext cx="1619186" cy="924502"/>
            </a:xfrm>
            <a:custGeom>
              <a:avLst/>
              <a:gdLst/>
              <a:ahLst/>
              <a:cxnLst/>
              <a:rect r="r" b="b" t="t" l="l"/>
              <a:pathLst>
                <a:path h="924502" w="1619186">
                  <a:moveTo>
                    <a:pt x="0" y="0"/>
                  </a:moveTo>
                  <a:lnTo>
                    <a:pt x="1619186" y="0"/>
                  </a:lnTo>
                  <a:lnTo>
                    <a:pt x="1619186" y="924502"/>
                  </a:lnTo>
                  <a:lnTo>
                    <a:pt x="0" y="924502"/>
                  </a:lnTo>
                  <a:lnTo>
                    <a:pt x="0" y="0"/>
                  </a:lnTo>
                  <a:close/>
                </a:path>
              </a:pathLst>
            </a:custGeom>
            <a:blipFill>
              <a:blip r:embed="rId2">
                <a:extLst>
                  <a:ext uri="{96DAC541-7B7A-43D3-8B79-37D633B846F1}">
                    <asvg:svgBlip xmlns:asvg="http://schemas.microsoft.com/office/drawing/2016/SVG/main" r:embed="rId3"/>
                  </a:ext>
                </a:extLst>
              </a:blip>
              <a:stretch>
                <a:fillRect l="0" t="-51576" r="0" b="0"/>
              </a:stretch>
            </a:blipFill>
          </p:spPr>
        </p:sp>
      </p:grpSp>
    </p:spTree>
  </p:cSld>
  <p:clrMapOvr>
    <a:masterClrMapping/>
  </p:clrMapOvr>
</p:sld>
</file>

<file path=ppt/slides/slide40.xml><?xml version="1.0" encoding="utf-8"?>
<p:sld xmlns:p="http://schemas.openxmlformats.org/presentationml/2006/main" xmlns:a="http://schemas.openxmlformats.org/drawingml/2006/main" xmlns:r="http://schemas.openxmlformats.org/officeDocument/2006/relationships">
  <p:cSld>
    <p:bg>
      <p:bgPr>
        <a:solidFill>
          <a:srgbClr val="1836B2"/>
        </a:solidFill>
      </p:bgPr>
    </p:bg>
    <p:spTree>
      <p:nvGrpSpPr>
        <p:cNvPr id="1" name=""/>
        <p:cNvGrpSpPr/>
        <p:nvPr/>
      </p:nvGrpSpPr>
      <p:grpSpPr>
        <a:xfrm>
          <a:off x="0" y="0"/>
          <a:ext cx="0" cy="0"/>
          <a:chOff x="0" y="0"/>
          <a:chExt cx="0" cy="0"/>
        </a:xfrm>
      </p:grpSpPr>
      <p:sp>
        <p:nvSpPr>
          <p:cNvPr name="TextBox 2" id="2"/>
          <p:cNvSpPr txBox="true"/>
          <p:nvPr/>
        </p:nvSpPr>
        <p:spPr>
          <a:xfrm rot="0">
            <a:off x="1685369" y="2465672"/>
            <a:ext cx="15786594" cy="5546156"/>
          </a:xfrm>
          <a:prstGeom prst="rect">
            <a:avLst/>
          </a:prstGeom>
        </p:spPr>
        <p:txBody>
          <a:bodyPr anchor="t" rtlCol="false" tIns="0" lIns="0" bIns="0" rIns="0">
            <a:spAutoFit/>
          </a:bodyPr>
          <a:lstStyle/>
          <a:p>
            <a:pPr algn="ctr" marL="0" indent="0" lvl="0">
              <a:lnSpc>
                <a:spcPts val="21669"/>
              </a:lnSpc>
              <a:spcBef>
                <a:spcPct val="0"/>
              </a:spcBef>
            </a:pPr>
            <a:r>
              <a:rPr lang="en-US" b="true" sz="19699">
                <a:solidFill>
                  <a:srgbClr val="FFFFFF"/>
                </a:solidFill>
                <a:latin typeface="Fira Sans Bold"/>
                <a:ea typeface="Fira Sans Bold"/>
                <a:cs typeface="Fira Sans Bold"/>
                <a:sym typeface="Fira Sans Bold"/>
              </a:rPr>
              <a:t>Application Demo</a:t>
            </a:r>
          </a:p>
        </p:txBody>
      </p:sp>
      <p:grpSp>
        <p:nvGrpSpPr>
          <p:cNvPr name="Group 3" id="3"/>
          <p:cNvGrpSpPr/>
          <p:nvPr/>
        </p:nvGrpSpPr>
        <p:grpSpPr>
          <a:xfrm rot="0">
            <a:off x="11620599" y="8775184"/>
            <a:ext cx="8523290" cy="4392438"/>
            <a:chOff x="0" y="0"/>
            <a:chExt cx="10424273" cy="5372100"/>
          </a:xfrm>
        </p:grpSpPr>
        <p:sp>
          <p:nvSpPr>
            <p:cNvPr name="Freeform 4" id="4"/>
            <p:cNvSpPr/>
            <p:nvPr/>
          </p:nvSpPr>
          <p:spPr>
            <a:xfrm flipH="false" flipV="false" rot="0">
              <a:off x="0" y="0"/>
              <a:ext cx="10424273" cy="5372100"/>
            </a:xfrm>
            <a:custGeom>
              <a:avLst/>
              <a:gdLst/>
              <a:ahLst/>
              <a:cxnLst/>
              <a:rect r="r" b="b" t="t" l="l"/>
              <a:pathLst>
                <a:path h="5372100" w="10424273">
                  <a:moveTo>
                    <a:pt x="8873603" y="0"/>
                  </a:moveTo>
                  <a:lnTo>
                    <a:pt x="1550670" y="0"/>
                  </a:lnTo>
                  <a:lnTo>
                    <a:pt x="0" y="2686050"/>
                  </a:lnTo>
                  <a:lnTo>
                    <a:pt x="1550670" y="5372100"/>
                  </a:lnTo>
                  <a:lnTo>
                    <a:pt x="8873603" y="5372100"/>
                  </a:lnTo>
                  <a:lnTo>
                    <a:pt x="10424273" y="2686050"/>
                  </a:lnTo>
                  <a:lnTo>
                    <a:pt x="8873603" y="0"/>
                  </a:lnTo>
                  <a:close/>
                </a:path>
              </a:pathLst>
            </a:custGeom>
            <a:solidFill>
              <a:srgbClr val="86C7ED"/>
            </a:solidFill>
          </p:spPr>
        </p:sp>
      </p:grpSp>
      <p:grpSp>
        <p:nvGrpSpPr>
          <p:cNvPr name="Group 5" id="5"/>
          <p:cNvGrpSpPr/>
          <p:nvPr/>
        </p:nvGrpSpPr>
        <p:grpSpPr>
          <a:xfrm rot="0">
            <a:off x="9916665" y="9258300"/>
            <a:ext cx="3407869" cy="4392438"/>
            <a:chOff x="0" y="0"/>
            <a:chExt cx="4167939" cy="5372100"/>
          </a:xfrm>
        </p:grpSpPr>
        <p:sp>
          <p:nvSpPr>
            <p:cNvPr name="Freeform 6" id="6"/>
            <p:cNvSpPr/>
            <p:nvPr/>
          </p:nvSpPr>
          <p:spPr>
            <a:xfrm flipH="false" flipV="false" rot="0">
              <a:off x="0" y="0"/>
              <a:ext cx="4167939" cy="5372100"/>
            </a:xfrm>
            <a:custGeom>
              <a:avLst/>
              <a:gdLst/>
              <a:ahLst/>
              <a:cxnLst/>
              <a:rect r="r" b="b" t="t" l="l"/>
              <a:pathLst>
                <a:path h="5372100" w="4167939">
                  <a:moveTo>
                    <a:pt x="2617269" y="0"/>
                  </a:moveTo>
                  <a:lnTo>
                    <a:pt x="1550670" y="0"/>
                  </a:lnTo>
                  <a:lnTo>
                    <a:pt x="0" y="2686050"/>
                  </a:lnTo>
                  <a:lnTo>
                    <a:pt x="1550670" y="5372100"/>
                  </a:lnTo>
                  <a:lnTo>
                    <a:pt x="2617269" y="5372100"/>
                  </a:lnTo>
                  <a:lnTo>
                    <a:pt x="4167939" y="2686050"/>
                  </a:lnTo>
                  <a:lnTo>
                    <a:pt x="2617269" y="0"/>
                  </a:lnTo>
                  <a:close/>
                </a:path>
              </a:pathLst>
            </a:custGeom>
            <a:solidFill>
              <a:srgbClr val="387EB8"/>
            </a:solidFill>
          </p:spPr>
        </p:sp>
      </p:grpSp>
      <p:grpSp>
        <p:nvGrpSpPr>
          <p:cNvPr name="Group 7" id="7"/>
          <p:cNvGrpSpPr/>
          <p:nvPr/>
        </p:nvGrpSpPr>
        <p:grpSpPr>
          <a:xfrm rot="-10800000">
            <a:off x="-3602767" y="-3778684"/>
            <a:ext cx="11903735" cy="6226137"/>
            <a:chOff x="0" y="0"/>
            <a:chExt cx="10270904" cy="5372100"/>
          </a:xfrm>
        </p:grpSpPr>
        <p:sp>
          <p:nvSpPr>
            <p:cNvPr name="Freeform 8" id="8"/>
            <p:cNvSpPr/>
            <p:nvPr/>
          </p:nvSpPr>
          <p:spPr>
            <a:xfrm flipH="false" flipV="false" rot="0">
              <a:off x="0" y="0"/>
              <a:ext cx="10270904" cy="5372100"/>
            </a:xfrm>
            <a:custGeom>
              <a:avLst/>
              <a:gdLst/>
              <a:ahLst/>
              <a:cxnLst/>
              <a:rect r="r" b="b" t="t" l="l"/>
              <a:pathLst>
                <a:path h="5372100" w="10270904">
                  <a:moveTo>
                    <a:pt x="8720234" y="0"/>
                  </a:moveTo>
                  <a:lnTo>
                    <a:pt x="1550670" y="0"/>
                  </a:lnTo>
                  <a:lnTo>
                    <a:pt x="0" y="2686050"/>
                  </a:lnTo>
                  <a:lnTo>
                    <a:pt x="1550670" y="5372100"/>
                  </a:lnTo>
                  <a:lnTo>
                    <a:pt x="8720234" y="5372100"/>
                  </a:lnTo>
                  <a:lnTo>
                    <a:pt x="10270904" y="2686050"/>
                  </a:lnTo>
                  <a:lnTo>
                    <a:pt x="8720234" y="0"/>
                  </a:lnTo>
                  <a:close/>
                </a:path>
              </a:pathLst>
            </a:custGeom>
            <a:solidFill>
              <a:srgbClr val="FFFFFF"/>
            </a:solidFill>
          </p:spPr>
        </p:sp>
      </p:grpSp>
      <p:grpSp>
        <p:nvGrpSpPr>
          <p:cNvPr name="Group 9" id="9"/>
          <p:cNvGrpSpPr/>
          <p:nvPr/>
        </p:nvGrpSpPr>
        <p:grpSpPr>
          <a:xfrm rot="0">
            <a:off x="1028700" y="910770"/>
            <a:ext cx="4308589" cy="693376"/>
            <a:chOff x="0" y="0"/>
            <a:chExt cx="5744785" cy="924502"/>
          </a:xfrm>
        </p:grpSpPr>
        <p:sp>
          <p:nvSpPr>
            <p:cNvPr name="TextBox 10" id="10"/>
            <p:cNvSpPr txBox="true"/>
            <p:nvPr/>
          </p:nvSpPr>
          <p:spPr>
            <a:xfrm rot="0">
              <a:off x="2103038" y="33448"/>
              <a:ext cx="3641747" cy="760598"/>
            </a:xfrm>
            <a:prstGeom prst="rect">
              <a:avLst/>
            </a:prstGeom>
          </p:spPr>
          <p:txBody>
            <a:bodyPr anchor="t" rtlCol="false" tIns="0" lIns="0" bIns="0" rIns="0">
              <a:spAutoFit/>
            </a:bodyPr>
            <a:lstStyle/>
            <a:p>
              <a:pPr algn="l">
                <a:lnSpc>
                  <a:spcPts val="4858"/>
                </a:lnSpc>
                <a:spcBef>
                  <a:spcPct val="0"/>
                </a:spcBef>
              </a:pPr>
              <a:r>
                <a:rPr lang="en-US" sz="3470" b="true">
                  <a:solidFill>
                    <a:srgbClr val="000000"/>
                  </a:solidFill>
                  <a:latin typeface="Fira Sans Ultra-Bold"/>
                  <a:ea typeface="Fira Sans Ultra-Bold"/>
                  <a:cs typeface="Fira Sans Ultra-Bold"/>
                  <a:sym typeface="Fira Sans Ultra-Bold"/>
                </a:rPr>
                <a:t>Jobify.</a:t>
              </a:r>
            </a:p>
          </p:txBody>
        </p:sp>
        <p:sp>
          <p:nvSpPr>
            <p:cNvPr name="Freeform 11" id="11"/>
            <p:cNvSpPr/>
            <p:nvPr/>
          </p:nvSpPr>
          <p:spPr>
            <a:xfrm flipH="false" flipV="false" rot="0">
              <a:off x="0" y="0"/>
              <a:ext cx="1619186" cy="924502"/>
            </a:xfrm>
            <a:custGeom>
              <a:avLst/>
              <a:gdLst/>
              <a:ahLst/>
              <a:cxnLst/>
              <a:rect r="r" b="b" t="t" l="l"/>
              <a:pathLst>
                <a:path h="924502" w="1619186">
                  <a:moveTo>
                    <a:pt x="0" y="0"/>
                  </a:moveTo>
                  <a:lnTo>
                    <a:pt x="1619186" y="0"/>
                  </a:lnTo>
                  <a:lnTo>
                    <a:pt x="1619186" y="924502"/>
                  </a:lnTo>
                  <a:lnTo>
                    <a:pt x="0" y="924502"/>
                  </a:lnTo>
                  <a:lnTo>
                    <a:pt x="0" y="0"/>
                  </a:lnTo>
                  <a:close/>
                </a:path>
              </a:pathLst>
            </a:custGeom>
            <a:blipFill>
              <a:blip r:embed="rId2">
                <a:extLst>
                  <a:ext uri="{96DAC541-7B7A-43D3-8B79-37D633B846F1}">
                    <asvg:svgBlip xmlns:asvg="http://schemas.microsoft.com/office/drawing/2016/SVG/main" r:embed="rId3"/>
                  </a:ext>
                </a:extLst>
              </a:blip>
              <a:stretch>
                <a:fillRect l="0" t="-51576" r="0" b="0"/>
              </a:stretch>
            </a:blipFill>
          </p:spPr>
        </p:sp>
      </p:grpSp>
    </p:spTree>
  </p:cSld>
  <p:clrMapOvr>
    <a:masterClrMapping/>
  </p:clrMapOvr>
</p:sld>
</file>

<file path=ppt/slides/slide41.xml><?xml version="1.0" encoding="utf-8"?>
<p:sld xmlns:p="http://schemas.openxmlformats.org/presentationml/2006/main" xmlns:a="http://schemas.openxmlformats.org/drawingml/2006/main" xmlns:r="http://schemas.openxmlformats.org/officeDocument/2006/relationships">
  <p:cSld>
    <p:bg>
      <p:bgPr>
        <a:solidFill>
          <a:srgbClr val="1836B2"/>
        </a:solidFill>
      </p:bgPr>
    </p:bg>
    <p:spTree>
      <p:nvGrpSpPr>
        <p:cNvPr id="1" name=""/>
        <p:cNvGrpSpPr/>
        <p:nvPr/>
      </p:nvGrpSpPr>
      <p:grpSpPr>
        <a:xfrm>
          <a:off x="0" y="0"/>
          <a:ext cx="0" cy="0"/>
          <a:chOff x="0" y="0"/>
          <a:chExt cx="0" cy="0"/>
        </a:xfrm>
      </p:grpSpPr>
      <p:grpSp>
        <p:nvGrpSpPr>
          <p:cNvPr name="Group 2" id="2"/>
          <p:cNvGrpSpPr/>
          <p:nvPr/>
        </p:nvGrpSpPr>
        <p:grpSpPr>
          <a:xfrm rot="0">
            <a:off x="11620599" y="8775184"/>
            <a:ext cx="8523290" cy="4392438"/>
            <a:chOff x="0" y="0"/>
            <a:chExt cx="10424273" cy="5372100"/>
          </a:xfrm>
        </p:grpSpPr>
        <p:sp>
          <p:nvSpPr>
            <p:cNvPr name="Freeform 3" id="3"/>
            <p:cNvSpPr/>
            <p:nvPr/>
          </p:nvSpPr>
          <p:spPr>
            <a:xfrm flipH="false" flipV="false" rot="0">
              <a:off x="0" y="0"/>
              <a:ext cx="10424273" cy="5372100"/>
            </a:xfrm>
            <a:custGeom>
              <a:avLst/>
              <a:gdLst/>
              <a:ahLst/>
              <a:cxnLst/>
              <a:rect r="r" b="b" t="t" l="l"/>
              <a:pathLst>
                <a:path h="5372100" w="10424273">
                  <a:moveTo>
                    <a:pt x="8873603" y="0"/>
                  </a:moveTo>
                  <a:lnTo>
                    <a:pt x="1550670" y="0"/>
                  </a:lnTo>
                  <a:lnTo>
                    <a:pt x="0" y="2686050"/>
                  </a:lnTo>
                  <a:lnTo>
                    <a:pt x="1550670" y="5372100"/>
                  </a:lnTo>
                  <a:lnTo>
                    <a:pt x="8873603" y="5372100"/>
                  </a:lnTo>
                  <a:lnTo>
                    <a:pt x="10424273" y="2686050"/>
                  </a:lnTo>
                  <a:lnTo>
                    <a:pt x="8873603" y="0"/>
                  </a:lnTo>
                  <a:close/>
                </a:path>
              </a:pathLst>
            </a:custGeom>
            <a:solidFill>
              <a:srgbClr val="86C7ED"/>
            </a:solidFill>
          </p:spPr>
        </p:sp>
      </p:grpSp>
      <p:grpSp>
        <p:nvGrpSpPr>
          <p:cNvPr name="Group 4" id="4"/>
          <p:cNvGrpSpPr/>
          <p:nvPr/>
        </p:nvGrpSpPr>
        <p:grpSpPr>
          <a:xfrm rot="0">
            <a:off x="9916665" y="9258300"/>
            <a:ext cx="3407869" cy="4392438"/>
            <a:chOff x="0" y="0"/>
            <a:chExt cx="4167939" cy="5372100"/>
          </a:xfrm>
        </p:grpSpPr>
        <p:sp>
          <p:nvSpPr>
            <p:cNvPr name="Freeform 5" id="5"/>
            <p:cNvSpPr/>
            <p:nvPr/>
          </p:nvSpPr>
          <p:spPr>
            <a:xfrm flipH="false" flipV="false" rot="0">
              <a:off x="0" y="0"/>
              <a:ext cx="4167939" cy="5372100"/>
            </a:xfrm>
            <a:custGeom>
              <a:avLst/>
              <a:gdLst/>
              <a:ahLst/>
              <a:cxnLst/>
              <a:rect r="r" b="b" t="t" l="l"/>
              <a:pathLst>
                <a:path h="5372100" w="4167939">
                  <a:moveTo>
                    <a:pt x="2617269" y="0"/>
                  </a:moveTo>
                  <a:lnTo>
                    <a:pt x="1550670" y="0"/>
                  </a:lnTo>
                  <a:lnTo>
                    <a:pt x="0" y="2686050"/>
                  </a:lnTo>
                  <a:lnTo>
                    <a:pt x="1550670" y="5372100"/>
                  </a:lnTo>
                  <a:lnTo>
                    <a:pt x="2617269" y="5372100"/>
                  </a:lnTo>
                  <a:lnTo>
                    <a:pt x="4167939" y="2686050"/>
                  </a:lnTo>
                  <a:lnTo>
                    <a:pt x="2617269" y="0"/>
                  </a:lnTo>
                  <a:close/>
                </a:path>
              </a:pathLst>
            </a:custGeom>
            <a:solidFill>
              <a:srgbClr val="387EB8"/>
            </a:solidFill>
          </p:spPr>
        </p:sp>
      </p:grpSp>
      <p:pic>
        <p:nvPicPr>
          <p:cNvPr name="Picture 6" id="6">
            <a:hlinkClick action="ppaction://media"/>
          </p:cNvPr>
          <p:cNvPicPr>
            <a:picLocks noChangeAspect="true"/>
          </p:cNvPicPr>
          <p:nvPr>
            <a:videoFile r:link="rId3"/>
            <p:extLst>
              <p:ext uri="{DAA4B4D4-6D71-4841-9C94-3DE7FCFB9230}">
                <p14:media xmlns:p14="http://schemas.microsoft.com/office/powerpoint/2010/main" r:embed="rId4"/>
              </p:ext>
            </p:extLst>
          </p:nvPr>
        </p:nvPicPr>
        <p:blipFill>
          <a:blip r:embed="rId2"/>
          <a:srcRect l="0" t="0" r="0" b="0"/>
          <a:stretch>
            <a:fillRect/>
          </a:stretch>
        </p:blipFill>
        <p:spPr>
          <a:xfrm flipH="false" flipV="false" rot="0">
            <a:off x="1623483" y="913209"/>
            <a:ext cx="15041035" cy="8460582"/>
          </a:xfrm>
          <a:prstGeom prst="rect">
            <a:avLst/>
          </a:prstGeom>
        </p:spPr>
      </p:pic>
      <p:sp>
        <p:nvSpPr>
          <p:cNvPr name="TextBox 7" id="7"/>
          <p:cNvSpPr txBox="true"/>
          <p:nvPr/>
        </p:nvSpPr>
        <p:spPr>
          <a:xfrm rot="0">
            <a:off x="17268825" y="9210675"/>
            <a:ext cx="152400" cy="200025"/>
          </a:xfrm>
          <a:prstGeom prst="rect">
            <a:avLst/>
          </a:prstGeom>
        </p:spPr>
        <p:txBody>
          <a:bodyPr anchor="t" rtlCol="false" tIns="0" lIns="0" bIns="0" rIns="0" wrap="none">
            <a:spAutoFit/>
          </a:bodyPr>
          <a:lstStyle/>
          <a:p>
            <a:pPr algn="ctr">
              <a:lnSpc>
                <a:spcPts val="4059"/>
              </a:lnSpc>
              <a:spcBef>
                <a:spcPct val="0"/>
              </a:spcBef>
            </a:pPr>
            <a:r>
              <a:rPr lang="en-US" b="true" sz="2899">
                <a:solidFill>
                  <a:srgbClr val="000000"/>
                </a:solidFill>
                <a:latin typeface="Montserrat Bold"/>
                <a:ea typeface="Montserrat Bold"/>
                <a:cs typeface="Montserrat Bold"/>
                <a:sym typeface="Montserrat Bold"/>
              </a:rPr>
              <a:t>41</a:t>
            </a:r>
          </a:p>
        </p:txBody>
      </p:sp>
    </p:spTree>
  </p:cSld>
  <p:clrMapOvr>
    <a:masterClrMapping/>
  </p:clrMapOvr>
  <p:timing>
    <p:tnLst>
      <p:par>
        <p:cTn dur="indefinite" restart="never" nodeType="tmRoot">
          <p:childTnLst>
            <p:video>
              <p:cMediaNode vol="100000">
                <p:cTn fill="hold" display="false">
                  <p:stCondLst>
                    <p:cond delay="indefinite"/>
                  </p:stCondLst>
                </p:cTn>
                <p:tgtEl>
                  <p:spTgt spid="6"/>
                </p:tgtEl>
              </p:cMediaNode>
            </p:video>
          </p:childTnLst>
        </p:cTn>
      </p:par>
    </p:tnLst>
  </p:timing>
</p:sld>
</file>

<file path=ppt/slides/slide42.xml><?xml version="1.0" encoding="utf-8"?>
<p:sld xmlns:p="http://schemas.openxmlformats.org/presentationml/2006/main" xmlns:a="http://schemas.openxmlformats.org/drawingml/2006/main" xmlns:r="http://schemas.openxmlformats.org/officeDocument/2006/relationships">
  <p:cSld>
    <p:bg>
      <p:bgPr>
        <a:solidFill>
          <a:srgbClr val="1836B2"/>
        </a:solidFill>
      </p:bgPr>
    </p:bg>
    <p:spTree>
      <p:nvGrpSpPr>
        <p:cNvPr id="1" name=""/>
        <p:cNvGrpSpPr/>
        <p:nvPr/>
      </p:nvGrpSpPr>
      <p:grpSpPr>
        <a:xfrm>
          <a:off x="0" y="0"/>
          <a:ext cx="0" cy="0"/>
          <a:chOff x="0" y="0"/>
          <a:chExt cx="0" cy="0"/>
        </a:xfrm>
      </p:grpSpPr>
      <p:sp>
        <p:nvSpPr>
          <p:cNvPr name="TextBox 2" id="2"/>
          <p:cNvSpPr txBox="true"/>
          <p:nvPr/>
        </p:nvSpPr>
        <p:spPr>
          <a:xfrm rot="0">
            <a:off x="2372518" y="2686050"/>
            <a:ext cx="13542964" cy="5334000"/>
          </a:xfrm>
          <a:prstGeom prst="rect">
            <a:avLst/>
          </a:prstGeom>
        </p:spPr>
        <p:txBody>
          <a:bodyPr anchor="t" rtlCol="false" tIns="0" lIns="0" bIns="0" rIns="0">
            <a:spAutoFit/>
          </a:bodyPr>
          <a:lstStyle/>
          <a:p>
            <a:pPr algn="ctr">
              <a:lnSpc>
                <a:spcPts val="13650"/>
              </a:lnSpc>
            </a:pPr>
            <a:r>
              <a:rPr lang="en-US" sz="15000" b="true">
                <a:solidFill>
                  <a:srgbClr val="FFFFFF"/>
                </a:solidFill>
                <a:latin typeface="Montserrat Bold"/>
                <a:ea typeface="Montserrat Bold"/>
                <a:cs typeface="Montserrat Bold"/>
                <a:sym typeface="Montserrat Bold"/>
              </a:rPr>
              <a:t>Conclusion</a:t>
            </a:r>
          </a:p>
          <a:p>
            <a:pPr algn="ctr">
              <a:lnSpc>
                <a:spcPts val="13650"/>
              </a:lnSpc>
            </a:pPr>
            <a:r>
              <a:rPr lang="en-US" sz="15000" b="true">
                <a:solidFill>
                  <a:srgbClr val="FFFFFF"/>
                </a:solidFill>
                <a:latin typeface="Montserrat Bold"/>
                <a:ea typeface="Montserrat Bold"/>
                <a:cs typeface="Montserrat Bold"/>
                <a:sym typeface="Montserrat Bold"/>
              </a:rPr>
              <a:t>&amp;</a:t>
            </a:r>
          </a:p>
          <a:p>
            <a:pPr algn="ctr" marL="0" indent="0" lvl="0">
              <a:lnSpc>
                <a:spcPts val="13650"/>
              </a:lnSpc>
            </a:pPr>
            <a:r>
              <a:rPr lang="en-US" b="true" sz="15000">
                <a:solidFill>
                  <a:srgbClr val="FFFFFF"/>
                </a:solidFill>
                <a:latin typeface="Montserrat Bold"/>
                <a:ea typeface="Montserrat Bold"/>
                <a:cs typeface="Montserrat Bold"/>
                <a:sym typeface="Montserrat Bold"/>
              </a:rPr>
              <a:t>Prespective</a:t>
            </a:r>
          </a:p>
        </p:txBody>
      </p:sp>
      <p:grpSp>
        <p:nvGrpSpPr>
          <p:cNvPr name="Group 3" id="3"/>
          <p:cNvGrpSpPr/>
          <p:nvPr/>
        </p:nvGrpSpPr>
        <p:grpSpPr>
          <a:xfrm rot="0">
            <a:off x="11620599" y="8775184"/>
            <a:ext cx="8523290" cy="4392438"/>
            <a:chOff x="0" y="0"/>
            <a:chExt cx="10424273" cy="5372100"/>
          </a:xfrm>
        </p:grpSpPr>
        <p:sp>
          <p:nvSpPr>
            <p:cNvPr name="Freeform 4" id="4"/>
            <p:cNvSpPr/>
            <p:nvPr/>
          </p:nvSpPr>
          <p:spPr>
            <a:xfrm flipH="false" flipV="false" rot="0">
              <a:off x="0" y="0"/>
              <a:ext cx="10424273" cy="5372100"/>
            </a:xfrm>
            <a:custGeom>
              <a:avLst/>
              <a:gdLst/>
              <a:ahLst/>
              <a:cxnLst/>
              <a:rect r="r" b="b" t="t" l="l"/>
              <a:pathLst>
                <a:path h="5372100" w="10424273">
                  <a:moveTo>
                    <a:pt x="8873603" y="0"/>
                  </a:moveTo>
                  <a:lnTo>
                    <a:pt x="1550670" y="0"/>
                  </a:lnTo>
                  <a:lnTo>
                    <a:pt x="0" y="2686050"/>
                  </a:lnTo>
                  <a:lnTo>
                    <a:pt x="1550670" y="5372100"/>
                  </a:lnTo>
                  <a:lnTo>
                    <a:pt x="8873603" y="5372100"/>
                  </a:lnTo>
                  <a:lnTo>
                    <a:pt x="10424273" y="2686050"/>
                  </a:lnTo>
                  <a:lnTo>
                    <a:pt x="8873603" y="0"/>
                  </a:lnTo>
                  <a:close/>
                </a:path>
              </a:pathLst>
            </a:custGeom>
            <a:solidFill>
              <a:srgbClr val="86C7ED"/>
            </a:solidFill>
          </p:spPr>
        </p:sp>
      </p:grpSp>
      <p:grpSp>
        <p:nvGrpSpPr>
          <p:cNvPr name="Group 5" id="5"/>
          <p:cNvGrpSpPr/>
          <p:nvPr/>
        </p:nvGrpSpPr>
        <p:grpSpPr>
          <a:xfrm rot="0">
            <a:off x="9916665" y="9258300"/>
            <a:ext cx="3407869" cy="4392438"/>
            <a:chOff x="0" y="0"/>
            <a:chExt cx="4167939" cy="5372100"/>
          </a:xfrm>
        </p:grpSpPr>
        <p:sp>
          <p:nvSpPr>
            <p:cNvPr name="Freeform 6" id="6"/>
            <p:cNvSpPr/>
            <p:nvPr/>
          </p:nvSpPr>
          <p:spPr>
            <a:xfrm flipH="false" flipV="false" rot="0">
              <a:off x="0" y="0"/>
              <a:ext cx="4167939" cy="5372100"/>
            </a:xfrm>
            <a:custGeom>
              <a:avLst/>
              <a:gdLst/>
              <a:ahLst/>
              <a:cxnLst/>
              <a:rect r="r" b="b" t="t" l="l"/>
              <a:pathLst>
                <a:path h="5372100" w="4167939">
                  <a:moveTo>
                    <a:pt x="2617269" y="0"/>
                  </a:moveTo>
                  <a:lnTo>
                    <a:pt x="1550670" y="0"/>
                  </a:lnTo>
                  <a:lnTo>
                    <a:pt x="0" y="2686050"/>
                  </a:lnTo>
                  <a:lnTo>
                    <a:pt x="1550670" y="5372100"/>
                  </a:lnTo>
                  <a:lnTo>
                    <a:pt x="2617269" y="5372100"/>
                  </a:lnTo>
                  <a:lnTo>
                    <a:pt x="4167939" y="2686050"/>
                  </a:lnTo>
                  <a:lnTo>
                    <a:pt x="2617269" y="0"/>
                  </a:lnTo>
                  <a:close/>
                </a:path>
              </a:pathLst>
            </a:custGeom>
            <a:solidFill>
              <a:srgbClr val="387EB8"/>
            </a:solidFill>
          </p:spPr>
        </p:sp>
      </p:grpSp>
      <p:grpSp>
        <p:nvGrpSpPr>
          <p:cNvPr name="Group 7" id="7"/>
          <p:cNvGrpSpPr/>
          <p:nvPr/>
        </p:nvGrpSpPr>
        <p:grpSpPr>
          <a:xfrm rot="-10800000">
            <a:off x="-3602767" y="-3778684"/>
            <a:ext cx="11903735" cy="6226137"/>
            <a:chOff x="0" y="0"/>
            <a:chExt cx="10270904" cy="5372100"/>
          </a:xfrm>
        </p:grpSpPr>
        <p:sp>
          <p:nvSpPr>
            <p:cNvPr name="Freeform 8" id="8"/>
            <p:cNvSpPr/>
            <p:nvPr/>
          </p:nvSpPr>
          <p:spPr>
            <a:xfrm flipH="false" flipV="false" rot="0">
              <a:off x="0" y="0"/>
              <a:ext cx="10270904" cy="5372100"/>
            </a:xfrm>
            <a:custGeom>
              <a:avLst/>
              <a:gdLst/>
              <a:ahLst/>
              <a:cxnLst/>
              <a:rect r="r" b="b" t="t" l="l"/>
              <a:pathLst>
                <a:path h="5372100" w="10270904">
                  <a:moveTo>
                    <a:pt x="8720234" y="0"/>
                  </a:moveTo>
                  <a:lnTo>
                    <a:pt x="1550670" y="0"/>
                  </a:lnTo>
                  <a:lnTo>
                    <a:pt x="0" y="2686050"/>
                  </a:lnTo>
                  <a:lnTo>
                    <a:pt x="1550670" y="5372100"/>
                  </a:lnTo>
                  <a:lnTo>
                    <a:pt x="8720234" y="5372100"/>
                  </a:lnTo>
                  <a:lnTo>
                    <a:pt x="10270904" y="2686050"/>
                  </a:lnTo>
                  <a:lnTo>
                    <a:pt x="8720234" y="0"/>
                  </a:lnTo>
                  <a:close/>
                </a:path>
              </a:pathLst>
            </a:custGeom>
            <a:solidFill>
              <a:srgbClr val="FFFFFF"/>
            </a:solidFill>
          </p:spPr>
        </p:sp>
      </p:grpSp>
      <p:grpSp>
        <p:nvGrpSpPr>
          <p:cNvPr name="Group 9" id="9"/>
          <p:cNvGrpSpPr/>
          <p:nvPr/>
        </p:nvGrpSpPr>
        <p:grpSpPr>
          <a:xfrm rot="0">
            <a:off x="1028700" y="910770"/>
            <a:ext cx="4308589" cy="693376"/>
            <a:chOff x="0" y="0"/>
            <a:chExt cx="5744785" cy="924502"/>
          </a:xfrm>
        </p:grpSpPr>
        <p:sp>
          <p:nvSpPr>
            <p:cNvPr name="TextBox 10" id="10"/>
            <p:cNvSpPr txBox="true"/>
            <p:nvPr/>
          </p:nvSpPr>
          <p:spPr>
            <a:xfrm rot="0">
              <a:off x="2103038" y="33448"/>
              <a:ext cx="3641747" cy="760598"/>
            </a:xfrm>
            <a:prstGeom prst="rect">
              <a:avLst/>
            </a:prstGeom>
          </p:spPr>
          <p:txBody>
            <a:bodyPr anchor="t" rtlCol="false" tIns="0" lIns="0" bIns="0" rIns="0">
              <a:spAutoFit/>
            </a:bodyPr>
            <a:lstStyle/>
            <a:p>
              <a:pPr algn="l">
                <a:lnSpc>
                  <a:spcPts val="4858"/>
                </a:lnSpc>
                <a:spcBef>
                  <a:spcPct val="0"/>
                </a:spcBef>
              </a:pPr>
              <a:r>
                <a:rPr lang="en-US" sz="3470" b="true">
                  <a:solidFill>
                    <a:srgbClr val="000000"/>
                  </a:solidFill>
                  <a:latin typeface="Fira Sans Ultra-Bold"/>
                  <a:ea typeface="Fira Sans Ultra-Bold"/>
                  <a:cs typeface="Fira Sans Ultra-Bold"/>
                  <a:sym typeface="Fira Sans Ultra-Bold"/>
                </a:rPr>
                <a:t>Jobify.</a:t>
              </a:r>
            </a:p>
          </p:txBody>
        </p:sp>
        <p:sp>
          <p:nvSpPr>
            <p:cNvPr name="Freeform 11" id="11"/>
            <p:cNvSpPr/>
            <p:nvPr/>
          </p:nvSpPr>
          <p:spPr>
            <a:xfrm flipH="false" flipV="false" rot="0">
              <a:off x="0" y="0"/>
              <a:ext cx="1619186" cy="924502"/>
            </a:xfrm>
            <a:custGeom>
              <a:avLst/>
              <a:gdLst/>
              <a:ahLst/>
              <a:cxnLst/>
              <a:rect r="r" b="b" t="t" l="l"/>
              <a:pathLst>
                <a:path h="924502" w="1619186">
                  <a:moveTo>
                    <a:pt x="0" y="0"/>
                  </a:moveTo>
                  <a:lnTo>
                    <a:pt x="1619186" y="0"/>
                  </a:lnTo>
                  <a:lnTo>
                    <a:pt x="1619186" y="924502"/>
                  </a:lnTo>
                  <a:lnTo>
                    <a:pt x="0" y="924502"/>
                  </a:lnTo>
                  <a:lnTo>
                    <a:pt x="0" y="0"/>
                  </a:lnTo>
                  <a:close/>
                </a:path>
              </a:pathLst>
            </a:custGeom>
            <a:blipFill>
              <a:blip r:embed="rId3">
                <a:extLst>
                  <a:ext uri="{96DAC541-7B7A-43D3-8B79-37D633B846F1}">
                    <asvg:svgBlip xmlns:asvg="http://schemas.microsoft.com/office/drawing/2016/SVG/main" r:embed="rId4"/>
                  </a:ext>
                </a:extLst>
              </a:blip>
              <a:stretch>
                <a:fillRect l="0" t="-51576" r="0" b="0"/>
              </a:stretch>
            </a:blipFill>
          </p:spPr>
        </p:sp>
      </p:gr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D4D4D4"/>
        </a:solidFill>
      </p:bgPr>
    </p:bg>
    <p:spTree>
      <p:nvGrpSpPr>
        <p:cNvPr id="1" name=""/>
        <p:cNvGrpSpPr/>
        <p:nvPr/>
      </p:nvGrpSpPr>
      <p:grpSpPr>
        <a:xfrm>
          <a:off x="0" y="0"/>
          <a:ext cx="0" cy="0"/>
          <a:chOff x="0" y="0"/>
          <a:chExt cx="0" cy="0"/>
        </a:xfrm>
      </p:grpSpPr>
      <p:sp>
        <p:nvSpPr>
          <p:cNvPr name="Freeform 2" id="2"/>
          <p:cNvSpPr/>
          <p:nvPr/>
        </p:nvSpPr>
        <p:spPr>
          <a:xfrm flipH="true" flipV="false" rot="0">
            <a:off x="-244654" y="-95667"/>
            <a:ext cx="12351150" cy="10478334"/>
          </a:xfrm>
          <a:custGeom>
            <a:avLst/>
            <a:gdLst/>
            <a:ahLst/>
            <a:cxnLst/>
            <a:rect r="r" b="b" t="t" l="l"/>
            <a:pathLst>
              <a:path h="10478334" w="12351150">
                <a:moveTo>
                  <a:pt x="12351150" y="0"/>
                </a:moveTo>
                <a:lnTo>
                  <a:pt x="0" y="0"/>
                </a:lnTo>
                <a:lnTo>
                  <a:pt x="0" y="10478334"/>
                </a:lnTo>
                <a:lnTo>
                  <a:pt x="12351150" y="10478334"/>
                </a:lnTo>
                <a:lnTo>
                  <a:pt x="12351150" y="0"/>
                </a:lnTo>
                <a:close/>
              </a:path>
            </a:pathLst>
          </a:custGeom>
          <a:blipFill>
            <a:blip r:embed="rId2"/>
            <a:stretch>
              <a:fillRect l="-13115" t="0" r="0" b="0"/>
            </a:stretch>
          </a:blipFill>
        </p:spPr>
      </p:sp>
      <p:grpSp>
        <p:nvGrpSpPr>
          <p:cNvPr name="Group 3" id="3"/>
          <p:cNvGrpSpPr/>
          <p:nvPr/>
        </p:nvGrpSpPr>
        <p:grpSpPr>
          <a:xfrm rot="-10800000">
            <a:off x="5209752" y="-501665"/>
            <a:ext cx="13481073" cy="20968169"/>
            <a:chOff x="0" y="0"/>
            <a:chExt cx="4076076" cy="6339840"/>
          </a:xfrm>
        </p:grpSpPr>
        <p:sp>
          <p:nvSpPr>
            <p:cNvPr name="Freeform 4" id="4"/>
            <p:cNvSpPr/>
            <p:nvPr/>
          </p:nvSpPr>
          <p:spPr>
            <a:xfrm flipH="false" flipV="false" rot="0">
              <a:off x="0" y="0"/>
              <a:ext cx="4076076" cy="6339840"/>
            </a:xfrm>
            <a:custGeom>
              <a:avLst/>
              <a:gdLst/>
              <a:ahLst/>
              <a:cxnLst/>
              <a:rect r="r" b="b" t="t" l="l"/>
              <a:pathLst>
                <a:path h="6339840" w="4076076">
                  <a:moveTo>
                    <a:pt x="4076076" y="6339840"/>
                  </a:moveTo>
                  <a:lnTo>
                    <a:pt x="0" y="6339840"/>
                  </a:lnTo>
                  <a:lnTo>
                    <a:pt x="0" y="0"/>
                  </a:lnTo>
                  <a:lnTo>
                    <a:pt x="4076076" y="6339840"/>
                  </a:lnTo>
                  <a:close/>
                </a:path>
              </a:pathLst>
            </a:custGeom>
            <a:solidFill>
              <a:srgbClr val="FFFFFF"/>
            </a:solidFill>
          </p:spPr>
        </p:sp>
      </p:grpSp>
      <p:grpSp>
        <p:nvGrpSpPr>
          <p:cNvPr name="Group 5" id="5"/>
          <p:cNvGrpSpPr/>
          <p:nvPr/>
        </p:nvGrpSpPr>
        <p:grpSpPr>
          <a:xfrm rot="0">
            <a:off x="9118610" y="6317021"/>
            <a:ext cx="1823457" cy="1579284"/>
            <a:chOff x="0" y="0"/>
            <a:chExt cx="6202680" cy="5372100"/>
          </a:xfrm>
        </p:grpSpPr>
        <p:sp>
          <p:nvSpPr>
            <p:cNvPr name="Freeform 6" id="6"/>
            <p:cNvSpPr/>
            <p:nvPr/>
          </p:nvSpPr>
          <p:spPr>
            <a:xfrm flipH="false" flipV="false" rot="0">
              <a:off x="0" y="0"/>
              <a:ext cx="6202680" cy="5372100"/>
            </a:xfrm>
            <a:custGeom>
              <a:avLst/>
              <a:gdLst/>
              <a:ahLst/>
              <a:cxnLst/>
              <a:rect r="r" b="b" t="t" l="l"/>
              <a:pathLst>
                <a:path h="5372100" w="6202680">
                  <a:moveTo>
                    <a:pt x="4652010" y="0"/>
                  </a:moveTo>
                  <a:lnTo>
                    <a:pt x="1550670" y="0"/>
                  </a:lnTo>
                  <a:lnTo>
                    <a:pt x="0" y="2686050"/>
                  </a:lnTo>
                  <a:lnTo>
                    <a:pt x="1550670" y="5372100"/>
                  </a:lnTo>
                  <a:lnTo>
                    <a:pt x="4652010" y="5372100"/>
                  </a:lnTo>
                  <a:lnTo>
                    <a:pt x="6202680" y="2686050"/>
                  </a:lnTo>
                  <a:lnTo>
                    <a:pt x="4652010" y="0"/>
                  </a:lnTo>
                  <a:close/>
                </a:path>
              </a:pathLst>
            </a:custGeom>
            <a:solidFill>
              <a:srgbClr val="3954A3"/>
            </a:solidFill>
          </p:spPr>
        </p:sp>
      </p:grpSp>
      <p:grpSp>
        <p:nvGrpSpPr>
          <p:cNvPr name="Group 7" id="7"/>
          <p:cNvGrpSpPr/>
          <p:nvPr/>
        </p:nvGrpSpPr>
        <p:grpSpPr>
          <a:xfrm rot="0">
            <a:off x="6493522" y="2142829"/>
            <a:ext cx="1823457" cy="1579284"/>
            <a:chOff x="0" y="0"/>
            <a:chExt cx="6202680" cy="5372100"/>
          </a:xfrm>
        </p:grpSpPr>
        <p:sp>
          <p:nvSpPr>
            <p:cNvPr name="Freeform 8" id="8"/>
            <p:cNvSpPr/>
            <p:nvPr/>
          </p:nvSpPr>
          <p:spPr>
            <a:xfrm flipH="false" flipV="false" rot="0">
              <a:off x="0" y="0"/>
              <a:ext cx="6202680" cy="5372100"/>
            </a:xfrm>
            <a:custGeom>
              <a:avLst/>
              <a:gdLst/>
              <a:ahLst/>
              <a:cxnLst/>
              <a:rect r="r" b="b" t="t" l="l"/>
              <a:pathLst>
                <a:path h="5372100" w="6202680">
                  <a:moveTo>
                    <a:pt x="4652010" y="0"/>
                  </a:moveTo>
                  <a:lnTo>
                    <a:pt x="1550670" y="0"/>
                  </a:lnTo>
                  <a:lnTo>
                    <a:pt x="0" y="2686050"/>
                  </a:lnTo>
                  <a:lnTo>
                    <a:pt x="1550670" y="5372100"/>
                  </a:lnTo>
                  <a:lnTo>
                    <a:pt x="4652010" y="5372100"/>
                  </a:lnTo>
                  <a:lnTo>
                    <a:pt x="6202680" y="2686050"/>
                  </a:lnTo>
                  <a:lnTo>
                    <a:pt x="4652010" y="0"/>
                  </a:lnTo>
                  <a:close/>
                </a:path>
              </a:pathLst>
            </a:custGeom>
            <a:solidFill>
              <a:srgbClr val="3954A3"/>
            </a:solidFill>
          </p:spPr>
        </p:sp>
      </p:grpSp>
      <p:grpSp>
        <p:nvGrpSpPr>
          <p:cNvPr name="Group 9" id="9"/>
          <p:cNvGrpSpPr/>
          <p:nvPr/>
        </p:nvGrpSpPr>
        <p:grpSpPr>
          <a:xfrm rot="0">
            <a:off x="7782816" y="4242437"/>
            <a:ext cx="1823457" cy="1579284"/>
            <a:chOff x="0" y="0"/>
            <a:chExt cx="6202680" cy="5372100"/>
          </a:xfrm>
        </p:grpSpPr>
        <p:sp>
          <p:nvSpPr>
            <p:cNvPr name="Freeform 10" id="10"/>
            <p:cNvSpPr/>
            <p:nvPr/>
          </p:nvSpPr>
          <p:spPr>
            <a:xfrm flipH="false" flipV="false" rot="0">
              <a:off x="0" y="0"/>
              <a:ext cx="6202680" cy="5372100"/>
            </a:xfrm>
            <a:custGeom>
              <a:avLst/>
              <a:gdLst/>
              <a:ahLst/>
              <a:cxnLst/>
              <a:rect r="r" b="b" t="t" l="l"/>
              <a:pathLst>
                <a:path h="5372100" w="6202680">
                  <a:moveTo>
                    <a:pt x="4652010" y="0"/>
                  </a:moveTo>
                  <a:lnTo>
                    <a:pt x="1550670" y="0"/>
                  </a:lnTo>
                  <a:lnTo>
                    <a:pt x="0" y="2686050"/>
                  </a:lnTo>
                  <a:lnTo>
                    <a:pt x="1550670" y="5372100"/>
                  </a:lnTo>
                  <a:lnTo>
                    <a:pt x="4652010" y="5372100"/>
                  </a:lnTo>
                  <a:lnTo>
                    <a:pt x="6202680" y="2686050"/>
                  </a:lnTo>
                  <a:lnTo>
                    <a:pt x="4652010" y="0"/>
                  </a:lnTo>
                  <a:close/>
                </a:path>
              </a:pathLst>
            </a:custGeom>
            <a:solidFill>
              <a:srgbClr val="3954A3"/>
            </a:solidFill>
          </p:spPr>
        </p:sp>
      </p:grpSp>
      <p:sp>
        <p:nvSpPr>
          <p:cNvPr name="TextBox 11" id="11"/>
          <p:cNvSpPr txBox="true"/>
          <p:nvPr/>
        </p:nvSpPr>
        <p:spPr>
          <a:xfrm rot="0">
            <a:off x="8452553" y="2104729"/>
            <a:ext cx="7685912" cy="1847215"/>
          </a:xfrm>
          <a:prstGeom prst="rect">
            <a:avLst/>
          </a:prstGeom>
        </p:spPr>
        <p:txBody>
          <a:bodyPr anchor="t" rtlCol="false" tIns="0" lIns="0" bIns="0" rIns="0">
            <a:spAutoFit/>
          </a:bodyPr>
          <a:lstStyle/>
          <a:p>
            <a:pPr algn="l">
              <a:lnSpc>
                <a:spcPts val="4940"/>
              </a:lnSpc>
            </a:pPr>
            <a:r>
              <a:rPr lang="en-US" sz="3800" spc="-76" b="true">
                <a:solidFill>
                  <a:srgbClr val="000000"/>
                </a:solidFill>
                <a:latin typeface="Montserrat Medium"/>
                <a:ea typeface="Montserrat Medium"/>
                <a:cs typeface="Montserrat Medium"/>
                <a:sym typeface="Montserrat Medium"/>
              </a:rPr>
              <a:t>Inefficient and Time-Consuming recruitment Process</a:t>
            </a:r>
          </a:p>
          <a:p>
            <a:pPr algn="l" marL="0" indent="0" lvl="0">
              <a:lnSpc>
                <a:spcPts val="4940"/>
              </a:lnSpc>
              <a:spcBef>
                <a:spcPct val="0"/>
              </a:spcBef>
            </a:pPr>
          </a:p>
        </p:txBody>
      </p:sp>
      <p:grpSp>
        <p:nvGrpSpPr>
          <p:cNvPr name="Group 12" id="12"/>
          <p:cNvGrpSpPr/>
          <p:nvPr/>
        </p:nvGrpSpPr>
        <p:grpSpPr>
          <a:xfrm rot="-10800000">
            <a:off x="10835591" y="-1985073"/>
            <a:ext cx="11784210" cy="3013773"/>
            <a:chOff x="0" y="0"/>
            <a:chExt cx="21005545" cy="5372100"/>
          </a:xfrm>
        </p:grpSpPr>
        <p:sp>
          <p:nvSpPr>
            <p:cNvPr name="Freeform 13" id="13"/>
            <p:cNvSpPr/>
            <p:nvPr/>
          </p:nvSpPr>
          <p:spPr>
            <a:xfrm flipH="false" flipV="false" rot="0">
              <a:off x="0" y="0"/>
              <a:ext cx="21005546" cy="5372100"/>
            </a:xfrm>
            <a:custGeom>
              <a:avLst/>
              <a:gdLst/>
              <a:ahLst/>
              <a:cxnLst/>
              <a:rect r="r" b="b" t="t" l="l"/>
              <a:pathLst>
                <a:path h="5372100" w="21005546">
                  <a:moveTo>
                    <a:pt x="19454875" y="0"/>
                  </a:moveTo>
                  <a:lnTo>
                    <a:pt x="1550670" y="0"/>
                  </a:lnTo>
                  <a:lnTo>
                    <a:pt x="0" y="2686050"/>
                  </a:lnTo>
                  <a:lnTo>
                    <a:pt x="1550670" y="5372100"/>
                  </a:lnTo>
                  <a:lnTo>
                    <a:pt x="19454875" y="5372100"/>
                  </a:lnTo>
                  <a:lnTo>
                    <a:pt x="21005546" y="2686050"/>
                  </a:lnTo>
                  <a:lnTo>
                    <a:pt x="19454875" y="0"/>
                  </a:lnTo>
                  <a:close/>
                </a:path>
              </a:pathLst>
            </a:custGeom>
            <a:solidFill>
              <a:srgbClr val="3954A3"/>
            </a:solidFill>
          </p:spPr>
        </p:sp>
      </p:grpSp>
      <p:sp>
        <p:nvSpPr>
          <p:cNvPr name="Freeform 14" id="14"/>
          <p:cNvSpPr/>
          <p:nvPr/>
        </p:nvSpPr>
        <p:spPr>
          <a:xfrm flipH="false" flipV="false" rot="0">
            <a:off x="9492786" y="6440846"/>
            <a:ext cx="1075106" cy="1075106"/>
          </a:xfrm>
          <a:custGeom>
            <a:avLst/>
            <a:gdLst/>
            <a:ahLst/>
            <a:cxnLst/>
            <a:rect r="r" b="b" t="t" l="l"/>
            <a:pathLst>
              <a:path h="1075106" w="1075106">
                <a:moveTo>
                  <a:pt x="0" y="0"/>
                </a:moveTo>
                <a:lnTo>
                  <a:pt x="1075106" y="0"/>
                </a:lnTo>
                <a:lnTo>
                  <a:pt x="1075106" y="1075106"/>
                </a:lnTo>
                <a:lnTo>
                  <a:pt x="0" y="1075106"/>
                </a:lnTo>
                <a:lnTo>
                  <a:pt x="0" y="0"/>
                </a:lnTo>
                <a:close/>
              </a:path>
            </a:pathLst>
          </a:custGeom>
          <a:blipFill>
            <a:blip r:embed="rId3"/>
            <a:stretch>
              <a:fillRect l="0" t="0" r="0" b="0"/>
            </a:stretch>
          </a:blipFill>
        </p:spPr>
      </p:sp>
      <p:sp>
        <p:nvSpPr>
          <p:cNvPr name="Freeform 15" id="15"/>
          <p:cNvSpPr/>
          <p:nvPr/>
        </p:nvSpPr>
        <p:spPr>
          <a:xfrm flipH="false" flipV="false" rot="0">
            <a:off x="8107080" y="4444614"/>
            <a:ext cx="1174930" cy="1174930"/>
          </a:xfrm>
          <a:custGeom>
            <a:avLst/>
            <a:gdLst/>
            <a:ahLst/>
            <a:cxnLst/>
            <a:rect r="r" b="b" t="t" l="l"/>
            <a:pathLst>
              <a:path h="1174930" w="1174930">
                <a:moveTo>
                  <a:pt x="0" y="0"/>
                </a:moveTo>
                <a:lnTo>
                  <a:pt x="1174930" y="0"/>
                </a:lnTo>
                <a:lnTo>
                  <a:pt x="1174930" y="1174930"/>
                </a:lnTo>
                <a:lnTo>
                  <a:pt x="0" y="1174930"/>
                </a:lnTo>
                <a:lnTo>
                  <a:pt x="0" y="0"/>
                </a:lnTo>
                <a:close/>
              </a:path>
            </a:pathLst>
          </a:custGeom>
          <a:blipFill>
            <a:blip r:embed="rId4"/>
            <a:stretch>
              <a:fillRect l="0" t="0" r="0" b="0"/>
            </a:stretch>
          </a:blipFill>
        </p:spPr>
      </p:sp>
      <p:sp>
        <p:nvSpPr>
          <p:cNvPr name="Freeform 16" id="16"/>
          <p:cNvSpPr/>
          <p:nvPr/>
        </p:nvSpPr>
        <p:spPr>
          <a:xfrm flipH="false" flipV="false" rot="0">
            <a:off x="6899948" y="2427168"/>
            <a:ext cx="1010605" cy="1010605"/>
          </a:xfrm>
          <a:custGeom>
            <a:avLst/>
            <a:gdLst/>
            <a:ahLst/>
            <a:cxnLst/>
            <a:rect r="r" b="b" t="t" l="l"/>
            <a:pathLst>
              <a:path h="1010605" w="1010605">
                <a:moveTo>
                  <a:pt x="0" y="0"/>
                </a:moveTo>
                <a:lnTo>
                  <a:pt x="1010605" y="0"/>
                </a:lnTo>
                <a:lnTo>
                  <a:pt x="1010605" y="1010605"/>
                </a:lnTo>
                <a:lnTo>
                  <a:pt x="0" y="1010605"/>
                </a:lnTo>
                <a:lnTo>
                  <a:pt x="0" y="0"/>
                </a:lnTo>
                <a:close/>
              </a:path>
            </a:pathLst>
          </a:custGeom>
          <a:blipFill>
            <a:blip r:embed="rId5"/>
            <a:stretch>
              <a:fillRect l="0" t="0" r="0" b="0"/>
            </a:stretch>
          </a:blipFill>
        </p:spPr>
      </p:sp>
      <p:sp>
        <p:nvSpPr>
          <p:cNvPr name="TextBox 17" id="17"/>
          <p:cNvSpPr txBox="true"/>
          <p:nvPr/>
        </p:nvSpPr>
        <p:spPr>
          <a:xfrm rot="0">
            <a:off x="9748773" y="4533200"/>
            <a:ext cx="6264945" cy="1228090"/>
          </a:xfrm>
          <a:prstGeom prst="rect">
            <a:avLst/>
          </a:prstGeom>
        </p:spPr>
        <p:txBody>
          <a:bodyPr anchor="t" rtlCol="false" tIns="0" lIns="0" bIns="0" rIns="0">
            <a:spAutoFit/>
          </a:bodyPr>
          <a:lstStyle/>
          <a:p>
            <a:pPr algn="l">
              <a:lnSpc>
                <a:spcPts val="4940"/>
              </a:lnSpc>
            </a:pPr>
            <a:r>
              <a:rPr lang="en-US" sz="3800" spc="-76" b="true">
                <a:solidFill>
                  <a:srgbClr val="000000"/>
                </a:solidFill>
                <a:latin typeface="Montserrat Medium"/>
                <a:ea typeface="Montserrat Medium"/>
                <a:cs typeface="Montserrat Medium"/>
                <a:sym typeface="Montserrat Medium"/>
              </a:rPr>
              <a:t>Challenges for recruiters</a:t>
            </a:r>
          </a:p>
          <a:p>
            <a:pPr algn="l" marL="0" indent="0" lvl="0">
              <a:lnSpc>
                <a:spcPts val="4940"/>
              </a:lnSpc>
              <a:spcBef>
                <a:spcPct val="0"/>
              </a:spcBef>
            </a:pPr>
          </a:p>
        </p:txBody>
      </p:sp>
      <p:sp>
        <p:nvSpPr>
          <p:cNvPr name="TextBox 18" id="18"/>
          <p:cNvSpPr txBox="true"/>
          <p:nvPr/>
        </p:nvSpPr>
        <p:spPr>
          <a:xfrm rot="0">
            <a:off x="11102223" y="6668215"/>
            <a:ext cx="5644523" cy="1228090"/>
          </a:xfrm>
          <a:prstGeom prst="rect">
            <a:avLst/>
          </a:prstGeom>
        </p:spPr>
        <p:txBody>
          <a:bodyPr anchor="t" rtlCol="false" tIns="0" lIns="0" bIns="0" rIns="0">
            <a:spAutoFit/>
          </a:bodyPr>
          <a:lstStyle/>
          <a:p>
            <a:pPr algn="l">
              <a:lnSpc>
                <a:spcPts val="4940"/>
              </a:lnSpc>
            </a:pPr>
            <a:r>
              <a:rPr lang="en-US" sz="3800" spc="-76" b="true">
                <a:solidFill>
                  <a:srgbClr val="000000"/>
                </a:solidFill>
                <a:latin typeface="Montserrat Medium"/>
                <a:ea typeface="Montserrat Medium"/>
                <a:cs typeface="Montserrat Medium"/>
                <a:sym typeface="Montserrat Medium"/>
              </a:rPr>
              <a:t>Issues for job seekers</a:t>
            </a:r>
          </a:p>
          <a:p>
            <a:pPr algn="l" marL="0" indent="0" lvl="0">
              <a:lnSpc>
                <a:spcPts val="4940"/>
              </a:lnSpc>
              <a:spcBef>
                <a:spcPct val="0"/>
              </a:spcBef>
            </a:pPr>
          </a:p>
        </p:txBody>
      </p:sp>
      <p:sp>
        <p:nvSpPr>
          <p:cNvPr name="TextBox 19" id="19"/>
          <p:cNvSpPr txBox="true"/>
          <p:nvPr/>
        </p:nvSpPr>
        <p:spPr>
          <a:xfrm rot="0">
            <a:off x="12790100" y="216034"/>
            <a:ext cx="8468507" cy="669925"/>
          </a:xfrm>
          <a:prstGeom prst="rect">
            <a:avLst/>
          </a:prstGeom>
        </p:spPr>
        <p:txBody>
          <a:bodyPr anchor="t" rtlCol="false" tIns="0" lIns="0" bIns="0" rIns="0">
            <a:spAutoFit/>
          </a:bodyPr>
          <a:lstStyle/>
          <a:p>
            <a:pPr algn="l" marL="0" indent="0" lvl="0">
              <a:lnSpc>
                <a:spcPts val="5599"/>
              </a:lnSpc>
              <a:spcBef>
                <a:spcPct val="0"/>
              </a:spcBef>
            </a:pPr>
            <a:r>
              <a:rPr lang="en-US" b="true" sz="3999">
                <a:solidFill>
                  <a:srgbClr val="FFFFFF"/>
                </a:solidFill>
                <a:latin typeface="Montserrat Medium"/>
                <a:ea typeface="Montserrat Medium"/>
                <a:cs typeface="Montserrat Medium"/>
                <a:sym typeface="Montserrat Medium"/>
              </a:rPr>
              <a:t>Context: Problem</a:t>
            </a:r>
          </a:p>
        </p:txBody>
      </p:sp>
      <p:sp>
        <p:nvSpPr>
          <p:cNvPr name="TextBox 20" id="20"/>
          <p:cNvSpPr txBox="true"/>
          <p:nvPr/>
        </p:nvSpPr>
        <p:spPr>
          <a:xfrm rot="0">
            <a:off x="17268825" y="9210675"/>
            <a:ext cx="152400" cy="200025"/>
          </a:xfrm>
          <a:prstGeom prst="rect">
            <a:avLst/>
          </a:prstGeom>
        </p:spPr>
        <p:txBody>
          <a:bodyPr anchor="t" rtlCol="false" tIns="0" lIns="0" bIns="0" rIns="0" wrap="none">
            <a:spAutoFit/>
          </a:bodyPr>
          <a:lstStyle/>
          <a:p>
            <a:pPr algn="ctr">
              <a:lnSpc>
                <a:spcPts val="4059"/>
              </a:lnSpc>
              <a:spcBef>
                <a:spcPct val="0"/>
              </a:spcBef>
            </a:pPr>
            <a:r>
              <a:rPr lang="en-US" b="true" sz="2899">
                <a:solidFill>
                  <a:srgbClr val="000000"/>
                </a:solidFill>
                <a:latin typeface="Montserrat Bold"/>
                <a:ea typeface="Montserrat Bold"/>
                <a:cs typeface="Montserrat Bold"/>
                <a:sym typeface="Montserrat Bold"/>
              </a:rPr>
              <a:t>5</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10800000">
            <a:off x="-1772715" y="-3398818"/>
            <a:ext cx="15839149" cy="6226137"/>
            <a:chOff x="0" y="0"/>
            <a:chExt cx="13666499" cy="5372100"/>
          </a:xfrm>
        </p:grpSpPr>
        <p:sp>
          <p:nvSpPr>
            <p:cNvPr name="Freeform 3" id="3"/>
            <p:cNvSpPr/>
            <p:nvPr/>
          </p:nvSpPr>
          <p:spPr>
            <a:xfrm flipH="false" flipV="false" rot="0">
              <a:off x="0" y="0"/>
              <a:ext cx="13666499" cy="5372100"/>
            </a:xfrm>
            <a:custGeom>
              <a:avLst/>
              <a:gdLst/>
              <a:ahLst/>
              <a:cxnLst/>
              <a:rect r="r" b="b" t="t" l="l"/>
              <a:pathLst>
                <a:path h="5372100" w="13666499">
                  <a:moveTo>
                    <a:pt x="12115829" y="0"/>
                  </a:moveTo>
                  <a:lnTo>
                    <a:pt x="1550670" y="0"/>
                  </a:lnTo>
                  <a:lnTo>
                    <a:pt x="0" y="2686050"/>
                  </a:lnTo>
                  <a:lnTo>
                    <a:pt x="1550670" y="5372100"/>
                  </a:lnTo>
                  <a:lnTo>
                    <a:pt x="12115829" y="5372100"/>
                  </a:lnTo>
                  <a:lnTo>
                    <a:pt x="13666499" y="2686050"/>
                  </a:lnTo>
                  <a:lnTo>
                    <a:pt x="12115829" y="0"/>
                  </a:lnTo>
                  <a:close/>
                </a:path>
              </a:pathLst>
            </a:custGeom>
            <a:solidFill>
              <a:srgbClr val="1836B2"/>
            </a:solidFill>
          </p:spPr>
        </p:sp>
      </p:grpSp>
      <p:sp>
        <p:nvSpPr>
          <p:cNvPr name="TextBox 4" id="4"/>
          <p:cNvSpPr txBox="true"/>
          <p:nvPr/>
        </p:nvSpPr>
        <p:spPr>
          <a:xfrm rot="0">
            <a:off x="531335" y="933450"/>
            <a:ext cx="10256265" cy="870586"/>
          </a:xfrm>
          <a:prstGeom prst="rect">
            <a:avLst/>
          </a:prstGeom>
        </p:spPr>
        <p:txBody>
          <a:bodyPr anchor="t" rtlCol="false" tIns="0" lIns="0" bIns="0" rIns="0">
            <a:spAutoFit/>
          </a:bodyPr>
          <a:lstStyle/>
          <a:p>
            <a:pPr algn="l" marL="0" indent="0" lvl="0">
              <a:lnSpc>
                <a:spcPts val="7139"/>
              </a:lnSpc>
              <a:spcBef>
                <a:spcPct val="0"/>
              </a:spcBef>
            </a:pPr>
            <a:r>
              <a:rPr lang="en-US" b="true" sz="5099">
                <a:solidFill>
                  <a:srgbClr val="FFFFFF"/>
                </a:solidFill>
                <a:latin typeface="Montserrat Bold"/>
                <a:ea typeface="Montserrat Bold"/>
                <a:cs typeface="Montserrat Bold"/>
                <a:sym typeface="Montserrat Bold"/>
              </a:rPr>
              <a:t>Context : Similar application</a:t>
            </a:r>
          </a:p>
        </p:txBody>
      </p:sp>
      <p:sp>
        <p:nvSpPr>
          <p:cNvPr name="Freeform 5" id="5"/>
          <p:cNvSpPr/>
          <p:nvPr/>
        </p:nvSpPr>
        <p:spPr>
          <a:xfrm flipH="false" flipV="true" rot="0">
            <a:off x="9476781" y="-3398818"/>
            <a:ext cx="10904544" cy="6226137"/>
          </a:xfrm>
          <a:custGeom>
            <a:avLst/>
            <a:gdLst/>
            <a:ahLst/>
            <a:cxnLst/>
            <a:rect r="r" b="b" t="t" l="l"/>
            <a:pathLst>
              <a:path h="6226137" w="10904544">
                <a:moveTo>
                  <a:pt x="0" y="6226136"/>
                </a:moveTo>
                <a:lnTo>
                  <a:pt x="10904544" y="6226136"/>
                </a:lnTo>
                <a:lnTo>
                  <a:pt x="10904544" y="0"/>
                </a:lnTo>
                <a:lnTo>
                  <a:pt x="0" y="0"/>
                </a:lnTo>
                <a:lnTo>
                  <a:pt x="0" y="6226136"/>
                </a:lnTo>
                <a:close/>
              </a:path>
            </a:pathLst>
          </a:custGeom>
          <a:blipFill>
            <a:blip r:embed="rId2">
              <a:extLst>
                <a:ext uri="{96DAC541-7B7A-43D3-8B79-37D633B846F1}">
                  <asvg:svgBlip xmlns:asvg="http://schemas.microsoft.com/office/drawing/2016/SVG/main" r:embed="rId3"/>
                </a:ext>
              </a:extLst>
            </a:blip>
            <a:stretch>
              <a:fillRect l="0" t="-51576" r="0" b="0"/>
            </a:stretch>
          </a:blipFill>
        </p:spPr>
      </p:sp>
      <p:sp>
        <p:nvSpPr>
          <p:cNvPr name="Freeform 6" id="6"/>
          <p:cNvSpPr/>
          <p:nvPr/>
        </p:nvSpPr>
        <p:spPr>
          <a:xfrm flipH="false" flipV="false" rot="0">
            <a:off x="6174018" y="5276584"/>
            <a:ext cx="4937537" cy="1277588"/>
          </a:xfrm>
          <a:custGeom>
            <a:avLst/>
            <a:gdLst/>
            <a:ahLst/>
            <a:cxnLst/>
            <a:rect r="r" b="b" t="t" l="l"/>
            <a:pathLst>
              <a:path h="1277588" w="4937537">
                <a:moveTo>
                  <a:pt x="0" y="0"/>
                </a:moveTo>
                <a:lnTo>
                  <a:pt x="4937537" y="0"/>
                </a:lnTo>
                <a:lnTo>
                  <a:pt x="4937537" y="1277588"/>
                </a:lnTo>
                <a:lnTo>
                  <a:pt x="0" y="1277588"/>
                </a:lnTo>
                <a:lnTo>
                  <a:pt x="0" y="0"/>
                </a:lnTo>
                <a:close/>
              </a:path>
            </a:pathLst>
          </a:custGeom>
          <a:blipFill>
            <a:blip r:embed="rId4"/>
            <a:stretch>
              <a:fillRect l="0" t="0" r="0" b="0"/>
            </a:stretch>
          </a:blipFill>
        </p:spPr>
      </p:sp>
      <p:sp>
        <p:nvSpPr>
          <p:cNvPr name="TextBox 7" id="7"/>
          <p:cNvSpPr txBox="true"/>
          <p:nvPr/>
        </p:nvSpPr>
        <p:spPr>
          <a:xfrm rot="0">
            <a:off x="6350863" y="6857237"/>
            <a:ext cx="4583846" cy="670560"/>
          </a:xfrm>
          <a:prstGeom prst="rect">
            <a:avLst/>
          </a:prstGeom>
        </p:spPr>
        <p:txBody>
          <a:bodyPr anchor="t" rtlCol="false" tIns="0" lIns="0" bIns="0" rIns="0">
            <a:spAutoFit/>
          </a:bodyPr>
          <a:lstStyle/>
          <a:p>
            <a:pPr algn="ctr" marL="0" indent="0" lvl="0">
              <a:lnSpc>
                <a:spcPts val="5460"/>
              </a:lnSpc>
              <a:spcBef>
                <a:spcPct val="0"/>
              </a:spcBef>
            </a:pPr>
            <a:r>
              <a:rPr lang="en-US" sz="4200" spc="-84">
                <a:solidFill>
                  <a:srgbClr val="000000"/>
                </a:solidFill>
                <a:latin typeface="Montserrat"/>
                <a:ea typeface="Montserrat"/>
                <a:cs typeface="Montserrat"/>
                <a:sym typeface="Montserrat"/>
              </a:rPr>
              <a:t>Indeed</a:t>
            </a:r>
          </a:p>
        </p:txBody>
      </p:sp>
      <p:sp>
        <p:nvSpPr>
          <p:cNvPr name="Freeform 8" id="8"/>
          <p:cNvSpPr/>
          <p:nvPr/>
        </p:nvSpPr>
        <p:spPr>
          <a:xfrm flipH="false" flipV="false" rot="0">
            <a:off x="2051380" y="5143500"/>
            <a:ext cx="1543756" cy="1543756"/>
          </a:xfrm>
          <a:custGeom>
            <a:avLst/>
            <a:gdLst/>
            <a:ahLst/>
            <a:cxnLst/>
            <a:rect r="r" b="b" t="t" l="l"/>
            <a:pathLst>
              <a:path h="1543756" w="1543756">
                <a:moveTo>
                  <a:pt x="0" y="0"/>
                </a:moveTo>
                <a:lnTo>
                  <a:pt x="1543756" y="0"/>
                </a:lnTo>
                <a:lnTo>
                  <a:pt x="1543756" y="1543756"/>
                </a:lnTo>
                <a:lnTo>
                  <a:pt x="0" y="1543756"/>
                </a:lnTo>
                <a:lnTo>
                  <a:pt x="0" y="0"/>
                </a:lnTo>
                <a:close/>
              </a:path>
            </a:pathLst>
          </a:custGeom>
          <a:blipFill>
            <a:blip r:embed="rId5"/>
            <a:stretch>
              <a:fillRect l="0" t="0" r="0" b="0"/>
            </a:stretch>
          </a:blipFill>
        </p:spPr>
      </p:sp>
      <p:sp>
        <p:nvSpPr>
          <p:cNvPr name="TextBox 9" id="9"/>
          <p:cNvSpPr txBox="true"/>
          <p:nvPr/>
        </p:nvSpPr>
        <p:spPr>
          <a:xfrm rot="0">
            <a:off x="531335" y="6857237"/>
            <a:ext cx="4583846" cy="670560"/>
          </a:xfrm>
          <a:prstGeom prst="rect">
            <a:avLst/>
          </a:prstGeom>
        </p:spPr>
        <p:txBody>
          <a:bodyPr anchor="t" rtlCol="false" tIns="0" lIns="0" bIns="0" rIns="0">
            <a:spAutoFit/>
          </a:bodyPr>
          <a:lstStyle/>
          <a:p>
            <a:pPr algn="ctr" marL="0" indent="0" lvl="0">
              <a:lnSpc>
                <a:spcPts val="5460"/>
              </a:lnSpc>
              <a:spcBef>
                <a:spcPct val="0"/>
              </a:spcBef>
            </a:pPr>
            <a:r>
              <a:rPr lang="en-US" sz="4200" spc="-84">
                <a:solidFill>
                  <a:srgbClr val="000000"/>
                </a:solidFill>
                <a:latin typeface="Montserrat"/>
                <a:ea typeface="Montserrat"/>
                <a:cs typeface="Montserrat"/>
                <a:sym typeface="Montserrat"/>
              </a:rPr>
              <a:t>LinkedIn</a:t>
            </a:r>
          </a:p>
        </p:txBody>
      </p:sp>
      <p:sp>
        <p:nvSpPr>
          <p:cNvPr name="Freeform 10" id="10"/>
          <p:cNvSpPr/>
          <p:nvPr/>
        </p:nvSpPr>
        <p:spPr>
          <a:xfrm flipH="false" flipV="false" rot="0">
            <a:off x="12170392" y="5212086"/>
            <a:ext cx="5098433" cy="1406584"/>
          </a:xfrm>
          <a:custGeom>
            <a:avLst/>
            <a:gdLst/>
            <a:ahLst/>
            <a:cxnLst/>
            <a:rect r="r" b="b" t="t" l="l"/>
            <a:pathLst>
              <a:path h="1406584" w="5098433">
                <a:moveTo>
                  <a:pt x="0" y="0"/>
                </a:moveTo>
                <a:lnTo>
                  <a:pt x="5098433" y="0"/>
                </a:lnTo>
                <a:lnTo>
                  <a:pt x="5098433" y="1406584"/>
                </a:lnTo>
                <a:lnTo>
                  <a:pt x="0" y="1406584"/>
                </a:lnTo>
                <a:lnTo>
                  <a:pt x="0" y="0"/>
                </a:lnTo>
                <a:close/>
              </a:path>
            </a:pathLst>
          </a:custGeom>
          <a:blipFill>
            <a:blip r:embed="rId6"/>
            <a:stretch>
              <a:fillRect l="0" t="-48475" r="0" b="-52694"/>
            </a:stretch>
          </a:blipFill>
        </p:spPr>
      </p:sp>
      <p:sp>
        <p:nvSpPr>
          <p:cNvPr name="TextBox 11" id="11"/>
          <p:cNvSpPr txBox="true"/>
          <p:nvPr/>
        </p:nvSpPr>
        <p:spPr>
          <a:xfrm rot="0">
            <a:off x="12427685" y="6857237"/>
            <a:ext cx="4583846" cy="670560"/>
          </a:xfrm>
          <a:prstGeom prst="rect">
            <a:avLst/>
          </a:prstGeom>
        </p:spPr>
        <p:txBody>
          <a:bodyPr anchor="t" rtlCol="false" tIns="0" lIns="0" bIns="0" rIns="0">
            <a:spAutoFit/>
          </a:bodyPr>
          <a:lstStyle/>
          <a:p>
            <a:pPr algn="ctr" marL="0" indent="0" lvl="0">
              <a:lnSpc>
                <a:spcPts val="5460"/>
              </a:lnSpc>
              <a:spcBef>
                <a:spcPct val="0"/>
              </a:spcBef>
            </a:pPr>
            <a:r>
              <a:rPr lang="en-US" sz="4200" spc="-84">
                <a:solidFill>
                  <a:srgbClr val="000000"/>
                </a:solidFill>
                <a:latin typeface="Montserrat"/>
                <a:ea typeface="Montserrat"/>
                <a:cs typeface="Montserrat"/>
                <a:sym typeface="Montserrat"/>
              </a:rPr>
              <a:t>SmartRecruiters</a:t>
            </a:r>
          </a:p>
        </p:txBody>
      </p:sp>
      <p:sp>
        <p:nvSpPr>
          <p:cNvPr name="TextBox 12" id="12"/>
          <p:cNvSpPr txBox="true"/>
          <p:nvPr/>
        </p:nvSpPr>
        <p:spPr>
          <a:xfrm rot="0">
            <a:off x="17268825" y="9210675"/>
            <a:ext cx="152400" cy="200025"/>
          </a:xfrm>
          <a:prstGeom prst="rect">
            <a:avLst/>
          </a:prstGeom>
        </p:spPr>
        <p:txBody>
          <a:bodyPr anchor="t" rtlCol="false" tIns="0" lIns="0" bIns="0" rIns="0" wrap="none">
            <a:spAutoFit/>
          </a:bodyPr>
          <a:lstStyle/>
          <a:p>
            <a:pPr algn="ctr">
              <a:lnSpc>
                <a:spcPts val="4059"/>
              </a:lnSpc>
              <a:spcBef>
                <a:spcPct val="0"/>
              </a:spcBef>
            </a:pPr>
            <a:r>
              <a:rPr lang="en-US" b="true" sz="2899">
                <a:solidFill>
                  <a:srgbClr val="000000"/>
                </a:solidFill>
                <a:latin typeface="Montserrat Bold"/>
                <a:ea typeface="Montserrat Bold"/>
                <a:cs typeface="Montserrat Bold"/>
                <a:sym typeface="Montserrat Bold"/>
              </a:rPr>
              <a:t>6</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10800000">
            <a:off x="3256734" y="-3456675"/>
            <a:ext cx="4711177" cy="6226137"/>
            <a:chOff x="0" y="0"/>
            <a:chExt cx="4064946" cy="5372100"/>
          </a:xfrm>
        </p:grpSpPr>
        <p:sp>
          <p:nvSpPr>
            <p:cNvPr name="Freeform 3" id="3"/>
            <p:cNvSpPr/>
            <p:nvPr/>
          </p:nvSpPr>
          <p:spPr>
            <a:xfrm flipH="false" flipV="false" rot="0">
              <a:off x="0" y="0"/>
              <a:ext cx="4064946" cy="5372100"/>
            </a:xfrm>
            <a:custGeom>
              <a:avLst/>
              <a:gdLst/>
              <a:ahLst/>
              <a:cxnLst/>
              <a:rect r="r" b="b" t="t" l="l"/>
              <a:pathLst>
                <a:path h="5372100" w="4064946">
                  <a:moveTo>
                    <a:pt x="2514276" y="0"/>
                  </a:moveTo>
                  <a:lnTo>
                    <a:pt x="1550670" y="0"/>
                  </a:lnTo>
                  <a:lnTo>
                    <a:pt x="0" y="2686050"/>
                  </a:lnTo>
                  <a:lnTo>
                    <a:pt x="1550670" y="5372100"/>
                  </a:lnTo>
                  <a:lnTo>
                    <a:pt x="2514276" y="5372100"/>
                  </a:lnTo>
                  <a:lnTo>
                    <a:pt x="4064946" y="2686050"/>
                  </a:lnTo>
                  <a:lnTo>
                    <a:pt x="2514276" y="0"/>
                  </a:lnTo>
                  <a:close/>
                </a:path>
              </a:pathLst>
            </a:custGeom>
            <a:solidFill>
              <a:srgbClr val="99ACFF"/>
            </a:solidFill>
          </p:spPr>
        </p:sp>
      </p:grpSp>
      <p:grpSp>
        <p:nvGrpSpPr>
          <p:cNvPr name="Group 4" id="4"/>
          <p:cNvGrpSpPr>
            <a:grpSpLocks noChangeAspect="true"/>
          </p:cNvGrpSpPr>
          <p:nvPr/>
        </p:nvGrpSpPr>
        <p:grpSpPr>
          <a:xfrm rot="0">
            <a:off x="-2975363" y="0"/>
            <a:ext cx="10049134" cy="8702097"/>
            <a:chOff x="0" y="0"/>
            <a:chExt cx="4282440" cy="3708400"/>
          </a:xfrm>
        </p:grpSpPr>
        <p:sp>
          <p:nvSpPr>
            <p:cNvPr name="Freeform 5" id="5"/>
            <p:cNvSpPr/>
            <p:nvPr/>
          </p:nvSpPr>
          <p:spPr>
            <a:xfrm flipH="true" flipV="false" rot="0">
              <a:off x="0" y="0"/>
              <a:ext cx="4282440" cy="3708400"/>
            </a:xfrm>
            <a:custGeom>
              <a:avLst/>
              <a:gdLst/>
              <a:ahLst/>
              <a:cxnLst/>
              <a:rect r="r" b="b" t="t" l="l"/>
              <a:pathLst>
                <a:path h="3708400" w="4282440">
                  <a:moveTo>
                    <a:pt x="1070610" y="0"/>
                  </a:moveTo>
                  <a:lnTo>
                    <a:pt x="3211830" y="0"/>
                  </a:lnTo>
                  <a:lnTo>
                    <a:pt x="4282440" y="1854200"/>
                  </a:lnTo>
                  <a:lnTo>
                    <a:pt x="3211830" y="3708400"/>
                  </a:lnTo>
                  <a:lnTo>
                    <a:pt x="1070610" y="3708400"/>
                  </a:lnTo>
                  <a:lnTo>
                    <a:pt x="0" y="1854200"/>
                  </a:lnTo>
                  <a:close/>
                </a:path>
              </a:pathLst>
            </a:custGeom>
            <a:solidFill>
              <a:srgbClr val="1836B2"/>
            </a:solidFill>
            <a:ln w="12700">
              <a:solidFill>
                <a:srgbClr val="000000"/>
              </a:solidFill>
            </a:ln>
          </p:spPr>
        </p:sp>
      </p:grpSp>
      <p:grpSp>
        <p:nvGrpSpPr>
          <p:cNvPr name="Group 6" id="6"/>
          <p:cNvGrpSpPr/>
          <p:nvPr/>
        </p:nvGrpSpPr>
        <p:grpSpPr>
          <a:xfrm rot="-10800000">
            <a:off x="-2009004" y="7434364"/>
            <a:ext cx="4711177" cy="6226137"/>
            <a:chOff x="0" y="0"/>
            <a:chExt cx="4064946" cy="5372100"/>
          </a:xfrm>
        </p:grpSpPr>
        <p:sp>
          <p:nvSpPr>
            <p:cNvPr name="Freeform 7" id="7"/>
            <p:cNvSpPr/>
            <p:nvPr/>
          </p:nvSpPr>
          <p:spPr>
            <a:xfrm flipH="false" flipV="false" rot="0">
              <a:off x="0" y="0"/>
              <a:ext cx="4064946" cy="5372100"/>
            </a:xfrm>
            <a:custGeom>
              <a:avLst/>
              <a:gdLst/>
              <a:ahLst/>
              <a:cxnLst/>
              <a:rect r="r" b="b" t="t" l="l"/>
              <a:pathLst>
                <a:path h="5372100" w="4064946">
                  <a:moveTo>
                    <a:pt x="2514276" y="0"/>
                  </a:moveTo>
                  <a:lnTo>
                    <a:pt x="1550670" y="0"/>
                  </a:lnTo>
                  <a:lnTo>
                    <a:pt x="0" y="2686050"/>
                  </a:lnTo>
                  <a:lnTo>
                    <a:pt x="1550670" y="5372100"/>
                  </a:lnTo>
                  <a:lnTo>
                    <a:pt x="2514276" y="5372100"/>
                  </a:lnTo>
                  <a:lnTo>
                    <a:pt x="4064946" y="2686050"/>
                  </a:lnTo>
                  <a:lnTo>
                    <a:pt x="2514276" y="0"/>
                  </a:lnTo>
                  <a:close/>
                </a:path>
              </a:pathLst>
            </a:custGeom>
            <a:solidFill>
              <a:srgbClr val="3954A3"/>
            </a:solidFill>
          </p:spPr>
        </p:sp>
      </p:grpSp>
      <p:sp>
        <p:nvSpPr>
          <p:cNvPr name="Freeform 8" id="8"/>
          <p:cNvSpPr/>
          <p:nvPr/>
        </p:nvSpPr>
        <p:spPr>
          <a:xfrm flipH="false" flipV="false" rot="0">
            <a:off x="9144000" y="857891"/>
            <a:ext cx="8198105" cy="8815166"/>
          </a:xfrm>
          <a:custGeom>
            <a:avLst/>
            <a:gdLst/>
            <a:ahLst/>
            <a:cxnLst/>
            <a:rect r="r" b="b" t="t" l="l"/>
            <a:pathLst>
              <a:path h="8815166" w="8198105">
                <a:moveTo>
                  <a:pt x="0" y="0"/>
                </a:moveTo>
                <a:lnTo>
                  <a:pt x="8198105" y="0"/>
                </a:lnTo>
                <a:lnTo>
                  <a:pt x="8198105" y="8815166"/>
                </a:lnTo>
                <a:lnTo>
                  <a:pt x="0" y="8815166"/>
                </a:lnTo>
                <a:lnTo>
                  <a:pt x="0" y="0"/>
                </a:lnTo>
                <a:close/>
              </a:path>
            </a:pathLst>
          </a:custGeom>
          <a:blipFill>
            <a:blip r:embed="rId2"/>
            <a:stretch>
              <a:fillRect l="0" t="0" r="0" b="0"/>
            </a:stretch>
          </a:blipFill>
        </p:spPr>
      </p:sp>
      <p:sp>
        <p:nvSpPr>
          <p:cNvPr name="TextBox 9" id="9"/>
          <p:cNvSpPr txBox="true"/>
          <p:nvPr/>
        </p:nvSpPr>
        <p:spPr>
          <a:xfrm rot="0">
            <a:off x="346585" y="2817087"/>
            <a:ext cx="4174302" cy="919138"/>
          </a:xfrm>
          <a:prstGeom prst="rect">
            <a:avLst/>
          </a:prstGeom>
        </p:spPr>
        <p:txBody>
          <a:bodyPr anchor="t" rtlCol="false" tIns="0" lIns="0" bIns="0" rIns="0">
            <a:spAutoFit/>
          </a:bodyPr>
          <a:lstStyle/>
          <a:p>
            <a:pPr algn="l" marL="0" indent="0" lvl="0">
              <a:lnSpc>
                <a:spcPts val="7010"/>
              </a:lnSpc>
              <a:spcBef>
                <a:spcPct val="0"/>
              </a:spcBef>
            </a:pPr>
            <a:r>
              <a:rPr lang="en-US" b="true" sz="6373">
                <a:solidFill>
                  <a:srgbClr val="FFFFFF"/>
                </a:solidFill>
                <a:latin typeface="Montserrat Semi-Bold"/>
                <a:ea typeface="Montserrat Semi-Bold"/>
                <a:cs typeface="Montserrat Semi-Bold"/>
                <a:sym typeface="Montserrat Semi-Bold"/>
              </a:rPr>
              <a:t>Solution:</a:t>
            </a:r>
          </a:p>
        </p:txBody>
      </p:sp>
      <p:sp>
        <p:nvSpPr>
          <p:cNvPr name="TextBox 10" id="10"/>
          <p:cNvSpPr txBox="true"/>
          <p:nvPr/>
        </p:nvSpPr>
        <p:spPr>
          <a:xfrm rot="0">
            <a:off x="838014" y="4019165"/>
            <a:ext cx="5218885" cy="1641360"/>
          </a:xfrm>
          <a:prstGeom prst="rect">
            <a:avLst/>
          </a:prstGeom>
        </p:spPr>
        <p:txBody>
          <a:bodyPr anchor="t" rtlCol="false" tIns="0" lIns="0" bIns="0" rIns="0">
            <a:spAutoFit/>
          </a:bodyPr>
          <a:lstStyle/>
          <a:p>
            <a:pPr algn="l" marL="0" indent="0" lvl="0">
              <a:lnSpc>
                <a:spcPts val="12640"/>
              </a:lnSpc>
              <a:spcBef>
                <a:spcPct val="0"/>
              </a:spcBef>
            </a:pPr>
            <a:r>
              <a:rPr lang="en-US" b="true" sz="11490">
                <a:solidFill>
                  <a:srgbClr val="FFFFFF"/>
                </a:solidFill>
                <a:latin typeface="Montserrat Bold"/>
                <a:ea typeface="Montserrat Bold"/>
                <a:cs typeface="Montserrat Bold"/>
                <a:sym typeface="Montserrat Bold"/>
              </a:rPr>
              <a:t>Jobify</a:t>
            </a:r>
          </a:p>
        </p:txBody>
      </p:sp>
      <p:sp>
        <p:nvSpPr>
          <p:cNvPr name="TextBox 11" id="11"/>
          <p:cNvSpPr txBox="true"/>
          <p:nvPr/>
        </p:nvSpPr>
        <p:spPr>
          <a:xfrm rot="0">
            <a:off x="17268825" y="9210675"/>
            <a:ext cx="152400" cy="200025"/>
          </a:xfrm>
          <a:prstGeom prst="rect">
            <a:avLst/>
          </a:prstGeom>
        </p:spPr>
        <p:txBody>
          <a:bodyPr anchor="t" rtlCol="false" tIns="0" lIns="0" bIns="0" rIns="0" wrap="none">
            <a:spAutoFit/>
          </a:bodyPr>
          <a:lstStyle/>
          <a:p>
            <a:pPr algn="ctr">
              <a:lnSpc>
                <a:spcPts val="4059"/>
              </a:lnSpc>
              <a:spcBef>
                <a:spcPct val="0"/>
              </a:spcBef>
            </a:pPr>
            <a:r>
              <a:rPr lang="en-US" b="true" sz="2899">
                <a:solidFill>
                  <a:srgbClr val="000000"/>
                </a:solidFill>
                <a:latin typeface="Montserrat Bold"/>
                <a:ea typeface="Montserrat Bold"/>
                <a:cs typeface="Montserrat Bold"/>
                <a:sym typeface="Montserrat Bold"/>
              </a:rPr>
              <a:t>7</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3090918" y="-5756546"/>
            <a:ext cx="25174627" cy="21800092"/>
            <a:chOff x="0" y="0"/>
            <a:chExt cx="4282440" cy="3708400"/>
          </a:xfrm>
        </p:grpSpPr>
        <p:sp>
          <p:nvSpPr>
            <p:cNvPr name="Freeform 3" id="3"/>
            <p:cNvSpPr/>
            <p:nvPr/>
          </p:nvSpPr>
          <p:spPr>
            <a:xfrm flipH="true" flipV="false" rot="0">
              <a:off x="0" y="0"/>
              <a:ext cx="4282440" cy="3708400"/>
            </a:xfrm>
            <a:custGeom>
              <a:avLst/>
              <a:gdLst/>
              <a:ahLst/>
              <a:cxnLst/>
              <a:rect r="r" b="b" t="t" l="l"/>
              <a:pathLst>
                <a:path h="3708400" w="4282440">
                  <a:moveTo>
                    <a:pt x="1070610" y="0"/>
                  </a:moveTo>
                  <a:lnTo>
                    <a:pt x="3211830" y="0"/>
                  </a:lnTo>
                  <a:lnTo>
                    <a:pt x="4282440" y="1854200"/>
                  </a:lnTo>
                  <a:lnTo>
                    <a:pt x="3211830" y="3708400"/>
                  </a:lnTo>
                  <a:lnTo>
                    <a:pt x="1070610" y="3708400"/>
                  </a:lnTo>
                  <a:lnTo>
                    <a:pt x="0" y="1854200"/>
                  </a:lnTo>
                  <a:close/>
                </a:path>
              </a:pathLst>
            </a:custGeom>
            <a:solidFill>
              <a:srgbClr val="1836B2"/>
            </a:solidFill>
            <a:ln w="12700">
              <a:solidFill>
                <a:srgbClr val="000000"/>
              </a:solidFill>
            </a:ln>
          </p:spPr>
        </p:sp>
      </p:grpSp>
      <p:sp>
        <p:nvSpPr>
          <p:cNvPr name="TextBox 4" id="4"/>
          <p:cNvSpPr txBox="true"/>
          <p:nvPr/>
        </p:nvSpPr>
        <p:spPr>
          <a:xfrm rot="0">
            <a:off x="2437276" y="2711935"/>
            <a:ext cx="13413449" cy="3772598"/>
          </a:xfrm>
          <a:prstGeom prst="rect">
            <a:avLst/>
          </a:prstGeom>
        </p:spPr>
        <p:txBody>
          <a:bodyPr anchor="t" rtlCol="false" tIns="0" lIns="0" bIns="0" rIns="0">
            <a:spAutoFit/>
          </a:bodyPr>
          <a:lstStyle/>
          <a:p>
            <a:pPr algn="ctr">
              <a:lnSpc>
                <a:spcPts val="32005"/>
              </a:lnSpc>
              <a:spcBef>
                <a:spcPct val="0"/>
              </a:spcBef>
            </a:pPr>
            <a:r>
              <a:rPr lang="en-US" b="true" sz="19051" spc="-381">
                <a:solidFill>
                  <a:srgbClr val="FFFFFF"/>
                </a:solidFill>
                <a:latin typeface="Montserrat Bold"/>
                <a:ea typeface="Montserrat Bold"/>
                <a:cs typeface="Montserrat Bold"/>
                <a:sym typeface="Montserrat Bold"/>
              </a:rPr>
              <a:t>Work Flow</a:t>
            </a:r>
          </a:p>
        </p:txBody>
      </p:sp>
      <p:grpSp>
        <p:nvGrpSpPr>
          <p:cNvPr name="Group 5" id="5"/>
          <p:cNvGrpSpPr/>
          <p:nvPr/>
        </p:nvGrpSpPr>
        <p:grpSpPr>
          <a:xfrm rot="0">
            <a:off x="11620599" y="8775184"/>
            <a:ext cx="8523290" cy="4392438"/>
            <a:chOff x="0" y="0"/>
            <a:chExt cx="10424273" cy="5372100"/>
          </a:xfrm>
        </p:grpSpPr>
        <p:sp>
          <p:nvSpPr>
            <p:cNvPr name="Freeform 6" id="6"/>
            <p:cNvSpPr/>
            <p:nvPr/>
          </p:nvSpPr>
          <p:spPr>
            <a:xfrm flipH="false" flipV="false" rot="0">
              <a:off x="0" y="0"/>
              <a:ext cx="10424273" cy="5372100"/>
            </a:xfrm>
            <a:custGeom>
              <a:avLst/>
              <a:gdLst/>
              <a:ahLst/>
              <a:cxnLst/>
              <a:rect r="r" b="b" t="t" l="l"/>
              <a:pathLst>
                <a:path h="5372100" w="10424273">
                  <a:moveTo>
                    <a:pt x="8873603" y="0"/>
                  </a:moveTo>
                  <a:lnTo>
                    <a:pt x="1550670" y="0"/>
                  </a:lnTo>
                  <a:lnTo>
                    <a:pt x="0" y="2686050"/>
                  </a:lnTo>
                  <a:lnTo>
                    <a:pt x="1550670" y="5372100"/>
                  </a:lnTo>
                  <a:lnTo>
                    <a:pt x="8873603" y="5372100"/>
                  </a:lnTo>
                  <a:lnTo>
                    <a:pt x="10424273" y="2686050"/>
                  </a:lnTo>
                  <a:lnTo>
                    <a:pt x="8873603" y="0"/>
                  </a:lnTo>
                  <a:close/>
                </a:path>
              </a:pathLst>
            </a:custGeom>
            <a:solidFill>
              <a:srgbClr val="86C7ED"/>
            </a:solidFill>
          </p:spPr>
        </p:sp>
      </p:grpSp>
      <p:grpSp>
        <p:nvGrpSpPr>
          <p:cNvPr name="Group 7" id="7"/>
          <p:cNvGrpSpPr/>
          <p:nvPr/>
        </p:nvGrpSpPr>
        <p:grpSpPr>
          <a:xfrm rot="0">
            <a:off x="9916665" y="9258300"/>
            <a:ext cx="3407869" cy="4392438"/>
            <a:chOff x="0" y="0"/>
            <a:chExt cx="4167939" cy="5372100"/>
          </a:xfrm>
        </p:grpSpPr>
        <p:sp>
          <p:nvSpPr>
            <p:cNvPr name="Freeform 8" id="8"/>
            <p:cNvSpPr/>
            <p:nvPr/>
          </p:nvSpPr>
          <p:spPr>
            <a:xfrm flipH="false" flipV="false" rot="0">
              <a:off x="0" y="0"/>
              <a:ext cx="4167939" cy="5372100"/>
            </a:xfrm>
            <a:custGeom>
              <a:avLst/>
              <a:gdLst/>
              <a:ahLst/>
              <a:cxnLst/>
              <a:rect r="r" b="b" t="t" l="l"/>
              <a:pathLst>
                <a:path h="5372100" w="4167939">
                  <a:moveTo>
                    <a:pt x="2617269" y="0"/>
                  </a:moveTo>
                  <a:lnTo>
                    <a:pt x="1550670" y="0"/>
                  </a:lnTo>
                  <a:lnTo>
                    <a:pt x="0" y="2686050"/>
                  </a:lnTo>
                  <a:lnTo>
                    <a:pt x="1550670" y="5372100"/>
                  </a:lnTo>
                  <a:lnTo>
                    <a:pt x="2617269" y="5372100"/>
                  </a:lnTo>
                  <a:lnTo>
                    <a:pt x="4167939" y="2686050"/>
                  </a:lnTo>
                  <a:lnTo>
                    <a:pt x="2617269" y="0"/>
                  </a:lnTo>
                  <a:close/>
                </a:path>
              </a:pathLst>
            </a:custGeom>
            <a:solidFill>
              <a:srgbClr val="99ACFF"/>
            </a:solidFill>
          </p:spPr>
        </p:sp>
      </p:grpSp>
      <p:grpSp>
        <p:nvGrpSpPr>
          <p:cNvPr name="Group 9" id="9"/>
          <p:cNvGrpSpPr/>
          <p:nvPr/>
        </p:nvGrpSpPr>
        <p:grpSpPr>
          <a:xfrm rot="-10800000">
            <a:off x="-3462671" y="-3778684"/>
            <a:ext cx="11903735" cy="6226137"/>
            <a:chOff x="0" y="0"/>
            <a:chExt cx="10270904" cy="5372100"/>
          </a:xfrm>
        </p:grpSpPr>
        <p:sp>
          <p:nvSpPr>
            <p:cNvPr name="Freeform 10" id="10"/>
            <p:cNvSpPr/>
            <p:nvPr/>
          </p:nvSpPr>
          <p:spPr>
            <a:xfrm flipH="false" flipV="false" rot="0">
              <a:off x="0" y="0"/>
              <a:ext cx="10270904" cy="5372100"/>
            </a:xfrm>
            <a:custGeom>
              <a:avLst/>
              <a:gdLst/>
              <a:ahLst/>
              <a:cxnLst/>
              <a:rect r="r" b="b" t="t" l="l"/>
              <a:pathLst>
                <a:path h="5372100" w="10270904">
                  <a:moveTo>
                    <a:pt x="8720234" y="0"/>
                  </a:moveTo>
                  <a:lnTo>
                    <a:pt x="1550670" y="0"/>
                  </a:lnTo>
                  <a:lnTo>
                    <a:pt x="0" y="2686050"/>
                  </a:lnTo>
                  <a:lnTo>
                    <a:pt x="1550670" y="5372100"/>
                  </a:lnTo>
                  <a:lnTo>
                    <a:pt x="8720234" y="5372100"/>
                  </a:lnTo>
                  <a:lnTo>
                    <a:pt x="10270904" y="2686050"/>
                  </a:lnTo>
                  <a:lnTo>
                    <a:pt x="8720234" y="0"/>
                  </a:lnTo>
                  <a:close/>
                </a:path>
              </a:pathLst>
            </a:custGeom>
            <a:solidFill>
              <a:srgbClr val="FFFFFF"/>
            </a:solidFill>
          </p:spPr>
        </p:sp>
      </p:grpSp>
      <p:grpSp>
        <p:nvGrpSpPr>
          <p:cNvPr name="Group 11" id="11"/>
          <p:cNvGrpSpPr/>
          <p:nvPr/>
        </p:nvGrpSpPr>
        <p:grpSpPr>
          <a:xfrm rot="0">
            <a:off x="1168795" y="910770"/>
            <a:ext cx="4308589" cy="693376"/>
            <a:chOff x="0" y="0"/>
            <a:chExt cx="5744785" cy="924502"/>
          </a:xfrm>
        </p:grpSpPr>
        <p:sp>
          <p:nvSpPr>
            <p:cNvPr name="TextBox 12" id="12"/>
            <p:cNvSpPr txBox="true"/>
            <p:nvPr/>
          </p:nvSpPr>
          <p:spPr>
            <a:xfrm rot="0">
              <a:off x="2103038" y="33448"/>
              <a:ext cx="3641747" cy="761942"/>
            </a:xfrm>
            <a:prstGeom prst="rect">
              <a:avLst/>
            </a:prstGeom>
          </p:spPr>
          <p:txBody>
            <a:bodyPr anchor="t" rtlCol="false" tIns="0" lIns="0" bIns="0" rIns="0">
              <a:spAutoFit/>
            </a:bodyPr>
            <a:lstStyle/>
            <a:p>
              <a:pPr algn="l">
                <a:lnSpc>
                  <a:spcPts val="4858"/>
                </a:lnSpc>
                <a:spcBef>
                  <a:spcPct val="0"/>
                </a:spcBef>
              </a:pPr>
              <a:r>
                <a:rPr lang="en-US" sz="3470" b="true">
                  <a:solidFill>
                    <a:srgbClr val="000000"/>
                  </a:solidFill>
                  <a:latin typeface="Montserrat Ultra-Bold"/>
                  <a:ea typeface="Montserrat Ultra-Bold"/>
                  <a:cs typeface="Montserrat Ultra-Bold"/>
                  <a:sym typeface="Montserrat Ultra-Bold"/>
                </a:rPr>
                <a:t>Jobify.</a:t>
              </a:r>
            </a:p>
          </p:txBody>
        </p:sp>
        <p:sp>
          <p:nvSpPr>
            <p:cNvPr name="Freeform 13" id="13"/>
            <p:cNvSpPr/>
            <p:nvPr/>
          </p:nvSpPr>
          <p:spPr>
            <a:xfrm flipH="false" flipV="false" rot="0">
              <a:off x="0" y="0"/>
              <a:ext cx="1619186" cy="924502"/>
            </a:xfrm>
            <a:custGeom>
              <a:avLst/>
              <a:gdLst/>
              <a:ahLst/>
              <a:cxnLst/>
              <a:rect r="r" b="b" t="t" l="l"/>
              <a:pathLst>
                <a:path h="924502" w="1619186">
                  <a:moveTo>
                    <a:pt x="0" y="0"/>
                  </a:moveTo>
                  <a:lnTo>
                    <a:pt x="1619186" y="0"/>
                  </a:lnTo>
                  <a:lnTo>
                    <a:pt x="1619186" y="924502"/>
                  </a:lnTo>
                  <a:lnTo>
                    <a:pt x="0" y="924502"/>
                  </a:lnTo>
                  <a:lnTo>
                    <a:pt x="0" y="0"/>
                  </a:lnTo>
                  <a:close/>
                </a:path>
              </a:pathLst>
            </a:custGeom>
            <a:blipFill>
              <a:blip r:embed="rId2">
                <a:extLst>
                  <a:ext uri="{96DAC541-7B7A-43D3-8B79-37D633B846F1}">
                    <asvg:svgBlip xmlns:asvg="http://schemas.microsoft.com/office/drawing/2016/SVG/main" r:embed="rId3"/>
                  </a:ext>
                </a:extLst>
              </a:blip>
              <a:stretch>
                <a:fillRect l="0" t="-51576" r="0" b="0"/>
              </a:stretch>
            </a:blipFill>
          </p:spPr>
        </p:sp>
      </p:gr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4144551" y="-7673397"/>
            <a:ext cx="10049134" cy="8702097"/>
            <a:chOff x="0" y="0"/>
            <a:chExt cx="4282440" cy="3708400"/>
          </a:xfrm>
        </p:grpSpPr>
        <p:sp>
          <p:nvSpPr>
            <p:cNvPr name="Freeform 3" id="3"/>
            <p:cNvSpPr/>
            <p:nvPr/>
          </p:nvSpPr>
          <p:spPr>
            <a:xfrm flipH="true" flipV="false" rot="0">
              <a:off x="0" y="0"/>
              <a:ext cx="4282440" cy="3708400"/>
            </a:xfrm>
            <a:custGeom>
              <a:avLst/>
              <a:gdLst/>
              <a:ahLst/>
              <a:cxnLst/>
              <a:rect r="r" b="b" t="t" l="l"/>
              <a:pathLst>
                <a:path h="3708400" w="4282440">
                  <a:moveTo>
                    <a:pt x="1070610" y="0"/>
                  </a:moveTo>
                  <a:lnTo>
                    <a:pt x="3211830" y="0"/>
                  </a:lnTo>
                  <a:lnTo>
                    <a:pt x="4282440" y="1854200"/>
                  </a:lnTo>
                  <a:lnTo>
                    <a:pt x="3211830" y="3708400"/>
                  </a:lnTo>
                  <a:lnTo>
                    <a:pt x="1070610" y="3708400"/>
                  </a:lnTo>
                  <a:lnTo>
                    <a:pt x="0" y="1854200"/>
                  </a:lnTo>
                  <a:close/>
                </a:path>
              </a:pathLst>
            </a:custGeom>
            <a:solidFill>
              <a:srgbClr val="1836B2"/>
            </a:solidFill>
            <a:ln w="12700">
              <a:solidFill>
                <a:srgbClr val="000000"/>
              </a:solidFill>
            </a:ln>
          </p:spPr>
        </p:sp>
      </p:grpSp>
      <p:grpSp>
        <p:nvGrpSpPr>
          <p:cNvPr name="Group 4" id="4"/>
          <p:cNvGrpSpPr/>
          <p:nvPr/>
        </p:nvGrpSpPr>
        <p:grpSpPr>
          <a:xfrm rot="-10800000">
            <a:off x="-2138913" y="-4665810"/>
            <a:ext cx="4711177" cy="6226137"/>
            <a:chOff x="0" y="0"/>
            <a:chExt cx="4064946" cy="5372100"/>
          </a:xfrm>
        </p:grpSpPr>
        <p:sp>
          <p:nvSpPr>
            <p:cNvPr name="Freeform 5" id="5"/>
            <p:cNvSpPr/>
            <p:nvPr/>
          </p:nvSpPr>
          <p:spPr>
            <a:xfrm flipH="false" flipV="false" rot="0">
              <a:off x="0" y="0"/>
              <a:ext cx="4064946" cy="5372100"/>
            </a:xfrm>
            <a:custGeom>
              <a:avLst/>
              <a:gdLst/>
              <a:ahLst/>
              <a:cxnLst/>
              <a:rect r="r" b="b" t="t" l="l"/>
              <a:pathLst>
                <a:path h="5372100" w="4064946">
                  <a:moveTo>
                    <a:pt x="2514276" y="0"/>
                  </a:moveTo>
                  <a:lnTo>
                    <a:pt x="1550670" y="0"/>
                  </a:lnTo>
                  <a:lnTo>
                    <a:pt x="0" y="2686050"/>
                  </a:lnTo>
                  <a:lnTo>
                    <a:pt x="1550670" y="5372100"/>
                  </a:lnTo>
                  <a:lnTo>
                    <a:pt x="2514276" y="5372100"/>
                  </a:lnTo>
                  <a:lnTo>
                    <a:pt x="4064946" y="2686050"/>
                  </a:lnTo>
                  <a:lnTo>
                    <a:pt x="2514276" y="0"/>
                  </a:lnTo>
                  <a:close/>
                </a:path>
              </a:pathLst>
            </a:custGeom>
            <a:solidFill>
              <a:srgbClr val="86C7ED"/>
            </a:solidFill>
          </p:spPr>
        </p:sp>
      </p:grpSp>
      <p:grpSp>
        <p:nvGrpSpPr>
          <p:cNvPr name="Group 6" id="6"/>
          <p:cNvGrpSpPr>
            <a:grpSpLocks noChangeAspect="true"/>
          </p:cNvGrpSpPr>
          <p:nvPr/>
        </p:nvGrpSpPr>
        <p:grpSpPr>
          <a:xfrm rot="0">
            <a:off x="13471443" y="-7799375"/>
            <a:ext cx="10049134" cy="8702097"/>
            <a:chOff x="0" y="0"/>
            <a:chExt cx="4282440" cy="3708400"/>
          </a:xfrm>
        </p:grpSpPr>
        <p:sp>
          <p:nvSpPr>
            <p:cNvPr name="Freeform 7" id="7"/>
            <p:cNvSpPr/>
            <p:nvPr/>
          </p:nvSpPr>
          <p:spPr>
            <a:xfrm flipH="true" flipV="false" rot="0">
              <a:off x="0" y="0"/>
              <a:ext cx="4282440" cy="3708400"/>
            </a:xfrm>
            <a:custGeom>
              <a:avLst/>
              <a:gdLst/>
              <a:ahLst/>
              <a:cxnLst/>
              <a:rect r="r" b="b" t="t" l="l"/>
              <a:pathLst>
                <a:path h="3708400" w="4282440">
                  <a:moveTo>
                    <a:pt x="1070610" y="0"/>
                  </a:moveTo>
                  <a:lnTo>
                    <a:pt x="3211830" y="0"/>
                  </a:lnTo>
                  <a:lnTo>
                    <a:pt x="4282440" y="1854200"/>
                  </a:lnTo>
                  <a:lnTo>
                    <a:pt x="3211830" y="3708400"/>
                  </a:lnTo>
                  <a:lnTo>
                    <a:pt x="1070610" y="3708400"/>
                  </a:lnTo>
                  <a:lnTo>
                    <a:pt x="0" y="1854200"/>
                  </a:lnTo>
                  <a:close/>
                </a:path>
              </a:pathLst>
            </a:custGeom>
            <a:solidFill>
              <a:srgbClr val="1836B2"/>
            </a:solidFill>
            <a:ln w="12700">
              <a:solidFill>
                <a:srgbClr val="000000"/>
              </a:solidFill>
            </a:ln>
          </p:spPr>
        </p:sp>
      </p:grpSp>
      <p:grpSp>
        <p:nvGrpSpPr>
          <p:cNvPr name="Group 8" id="8"/>
          <p:cNvGrpSpPr/>
          <p:nvPr/>
        </p:nvGrpSpPr>
        <p:grpSpPr>
          <a:xfrm rot="-10800000">
            <a:off x="15477081" y="-4791788"/>
            <a:ext cx="4711177" cy="6226137"/>
            <a:chOff x="0" y="0"/>
            <a:chExt cx="4064946" cy="5372100"/>
          </a:xfrm>
        </p:grpSpPr>
        <p:sp>
          <p:nvSpPr>
            <p:cNvPr name="Freeform 9" id="9"/>
            <p:cNvSpPr/>
            <p:nvPr/>
          </p:nvSpPr>
          <p:spPr>
            <a:xfrm flipH="false" flipV="false" rot="0">
              <a:off x="0" y="0"/>
              <a:ext cx="4064946" cy="5372100"/>
            </a:xfrm>
            <a:custGeom>
              <a:avLst/>
              <a:gdLst/>
              <a:ahLst/>
              <a:cxnLst/>
              <a:rect r="r" b="b" t="t" l="l"/>
              <a:pathLst>
                <a:path h="5372100" w="4064946">
                  <a:moveTo>
                    <a:pt x="2514276" y="0"/>
                  </a:moveTo>
                  <a:lnTo>
                    <a:pt x="1550670" y="0"/>
                  </a:lnTo>
                  <a:lnTo>
                    <a:pt x="0" y="2686050"/>
                  </a:lnTo>
                  <a:lnTo>
                    <a:pt x="1550670" y="5372100"/>
                  </a:lnTo>
                  <a:lnTo>
                    <a:pt x="2514276" y="5372100"/>
                  </a:lnTo>
                  <a:lnTo>
                    <a:pt x="4064946" y="2686050"/>
                  </a:lnTo>
                  <a:lnTo>
                    <a:pt x="2514276" y="0"/>
                  </a:lnTo>
                  <a:close/>
                </a:path>
              </a:pathLst>
            </a:custGeom>
            <a:solidFill>
              <a:srgbClr val="86C7ED"/>
            </a:solidFill>
          </p:spPr>
        </p:sp>
      </p:grpSp>
      <p:sp>
        <p:nvSpPr>
          <p:cNvPr name="Freeform 10" id="10"/>
          <p:cNvSpPr/>
          <p:nvPr/>
        </p:nvSpPr>
        <p:spPr>
          <a:xfrm flipH="false" flipV="false" rot="0">
            <a:off x="880015" y="3232158"/>
            <a:ext cx="1884866" cy="5260091"/>
          </a:xfrm>
          <a:custGeom>
            <a:avLst/>
            <a:gdLst/>
            <a:ahLst/>
            <a:cxnLst/>
            <a:rect r="r" b="b" t="t" l="l"/>
            <a:pathLst>
              <a:path h="5260091" w="1884866">
                <a:moveTo>
                  <a:pt x="0" y="0"/>
                </a:moveTo>
                <a:lnTo>
                  <a:pt x="1884866" y="0"/>
                </a:lnTo>
                <a:lnTo>
                  <a:pt x="1884866" y="5260091"/>
                </a:lnTo>
                <a:lnTo>
                  <a:pt x="0" y="526009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1" id="11"/>
          <p:cNvSpPr/>
          <p:nvPr/>
        </p:nvSpPr>
        <p:spPr>
          <a:xfrm flipH="false" flipV="false" rot="0">
            <a:off x="4668571" y="4833503"/>
            <a:ext cx="1810512" cy="2057400"/>
          </a:xfrm>
          <a:custGeom>
            <a:avLst/>
            <a:gdLst/>
            <a:ahLst/>
            <a:cxnLst/>
            <a:rect r="r" b="b" t="t" l="l"/>
            <a:pathLst>
              <a:path h="2057400" w="1810512">
                <a:moveTo>
                  <a:pt x="0" y="0"/>
                </a:moveTo>
                <a:lnTo>
                  <a:pt x="1810512" y="0"/>
                </a:lnTo>
                <a:lnTo>
                  <a:pt x="1810512" y="2057400"/>
                </a:lnTo>
                <a:lnTo>
                  <a:pt x="0" y="20574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2" id="12"/>
          <p:cNvSpPr/>
          <p:nvPr/>
        </p:nvSpPr>
        <p:spPr>
          <a:xfrm flipH="false" flipV="false" rot="0">
            <a:off x="8898118" y="4456951"/>
            <a:ext cx="2583720" cy="2583720"/>
          </a:xfrm>
          <a:custGeom>
            <a:avLst/>
            <a:gdLst/>
            <a:ahLst/>
            <a:cxnLst/>
            <a:rect r="r" b="b" t="t" l="l"/>
            <a:pathLst>
              <a:path h="2583720" w="2583720">
                <a:moveTo>
                  <a:pt x="0" y="0"/>
                </a:moveTo>
                <a:lnTo>
                  <a:pt x="2583720" y="0"/>
                </a:lnTo>
                <a:lnTo>
                  <a:pt x="2583720" y="2583720"/>
                </a:lnTo>
                <a:lnTo>
                  <a:pt x="0" y="258372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3" id="13"/>
          <p:cNvSpPr/>
          <p:nvPr/>
        </p:nvSpPr>
        <p:spPr>
          <a:xfrm flipH="false" flipV="false" rot="0">
            <a:off x="14264498" y="6290724"/>
            <a:ext cx="2994802" cy="2967576"/>
          </a:xfrm>
          <a:custGeom>
            <a:avLst/>
            <a:gdLst/>
            <a:ahLst/>
            <a:cxnLst/>
            <a:rect r="r" b="b" t="t" l="l"/>
            <a:pathLst>
              <a:path h="2967576" w="2994802">
                <a:moveTo>
                  <a:pt x="0" y="0"/>
                </a:moveTo>
                <a:lnTo>
                  <a:pt x="2994802" y="0"/>
                </a:lnTo>
                <a:lnTo>
                  <a:pt x="2994802" y="2967576"/>
                </a:lnTo>
                <a:lnTo>
                  <a:pt x="0" y="296757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4" id="14"/>
          <p:cNvSpPr/>
          <p:nvPr/>
        </p:nvSpPr>
        <p:spPr>
          <a:xfrm flipH="false" flipV="false" rot="0">
            <a:off x="14264095" y="2030979"/>
            <a:ext cx="2425972" cy="2425972"/>
          </a:xfrm>
          <a:custGeom>
            <a:avLst/>
            <a:gdLst/>
            <a:ahLst/>
            <a:cxnLst/>
            <a:rect r="r" b="b" t="t" l="l"/>
            <a:pathLst>
              <a:path h="2425972" w="2425972">
                <a:moveTo>
                  <a:pt x="0" y="0"/>
                </a:moveTo>
                <a:lnTo>
                  <a:pt x="2425972" y="0"/>
                </a:lnTo>
                <a:lnTo>
                  <a:pt x="2425972" y="2425972"/>
                </a:lnTo>
                <a:lnTo>
                  <a:pt x="0" y="2425972"/>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15" id="15"/>
          <p:cNvSpPr txBox="true"/>
          <p:nvPr/>
        </p:nvSpPr>
        <p:spPr>
          <a:xfrm rot="0">
            <a:off x="6175456" y="-93507"/>
            <a:ext cx="5445323" cy="1614680"/>
          </a:xfrm>
          <a:prstGeom prst="rect">
            <a:avLst/>
          </a:prstGeom>
        </p:spPr>
        <p:txBody>
          <a:bodyPr anchor="t" rtlCol="false" tIns="0" lIns="0" bIns="0" rIns="0">
            <a:spAutoFit/>
          </a:bodyPr>
          <a:lstStyle/>
          <a:p>
            <a:pPr algn="ctr">
              <a:lnSpc>
                <a:spcPts val="13775"/>
              </a:lnSpc>
              <a:spcBef>
                <a:spcPct val="0"/>
              </a:spcBef>
            </a:pPr>
            <a:r>
              <a:rPr lang="en-US" b="true" sz="8199" spc="-163">
                <a:solidFill>
                  <a:srgbClr val="000000"/>
                </a:solidFill>
                <a:latin typeface="Montserrat Bold"/>
                <a:ea typeface="Montserrat Bold"/>
                <a:cs typeface="Montserrat Bold"/>
                <a:sym typeface="Montserrat Bold"/>
              </a:rPr>
              <a:t>Candidate</a:t>
            </a:r>
          </a:p>
        </p:txBody>
      </p:sp>
      <p:sp>
        <p:nvSpPr>
          <p:cNvPr name="AutoShape 16" id="16"/>
          <p:cNvSpPr/>
          <p:nvPr/>
        </p:nvSpPr>
        <p:spPr>
          <a:xfrm>
            <a:off x="3321638" y="5862203"/>
            <a:ext cx="1051189" cy="0"/>
          </a:xfrm>
          <a:prstGeom prst="line">
            <a:avLst/>
          </a:prstGeom>
          <a:ln cap="flat" w="200025">
            <a:solidFill>
              <a:srgbClr val="000000"/>
            </a:solidFill>
            <a:prstDash val="solid"/>
            <a:headEnd type="none" len="sm" w="sm"/>
            <a:tailEnd type="arrow" len="sm" w="med"/>
          </a:ln>
        </p:spPr>
      </p:sp>
      <p:sp>
        <p:nvSpPr>
          <p:cNvPr name="AutoShape 17" id="17"/>
          <p:cNvSpPr/>
          <p:nvPr/>
        </p:nvSpPr>
        <p:spPr>
          <a:xfrm>
            <a:off x="6774827" y="5862203"/>
            <a:ext cx="1570841" cy="0"/>
          </a:xfrm>
          <a:prstGeom prst="line">
            <a:avLst/>
          </a:prstGeom>
          <a:ln cap="flat" w="200025">
            <a:solidFill>
              <a:srgbClr val="000000"/>
            </a:solidFill>
            <a:prstDash val="solid"/>
            <a:headEnd type="none" len="sm" w="sm"/>
            <a:tailEnd type="arrow" len="sm" w="med"/>
          </a:ln>
        </p:spPr>
      </p:sp>
      <p:sp>
        <p:nvSpPr>
          <p:cNvPr name="AutoShape 18" id="18"/>
          <p:cNvSpPr/>
          <p:nvPr/>
        </p:nvSpPr>
        <p:spPr>
          <a:xfrm>
            <a:off x="11481838" y="6390736"/>
            <a:ext cx="2313183" cy="1094954"/>
          </a:xfrm>
          <a:prstGeom prst="line">
            <a:avLst/>
          </a:prstGeom>
          <a:ln cap="flat" w="200025">
            <a:solidFill>
              <a:srgbClr val="000000"/>
            </a:solidFill>
            <a:prstDash val="solid"/>
            <a:headEnd type="none" len="sm" w="sm"/>
            <a:tailEnd type="arrow" len="sm" w="med"/>
          </a:ln>
        </p:spPr>
      </p:sp>
      <p:sp>
        <p:nvSpPr>
          <p:cNvPr name="AutoShape 19" id="19"/>
          <p:cNvSpPr/>
          <p:nvPr/>
        </p:nvSpPr>
        <p:spPr>
          <a:xfrm flipV="true">
            <a:off x="11524627" y="4158887"/>
            <a:ext cx="2270394" cy="946486"/>
          </a:xfrm>
          <a:prstGeom prst="line">
            <a:avLst/>
          </a:prstGeom>
          <a:ln cap="flat" w="200025">
            <a:solidFill>
              <a:srgbClr val="000000"/>
            </a:solidFill>
            <a:prstDash val="solid"/>
            <a:headEnd type="none" len="sm" w="sm"/>
            <a:tailEnd type="arrow" len="sm" w="med"/>
          </a:ln>
        </p:spPr>
      </p:sp>
      <p:sp>
        <p:nvSpPr>
          <p:cNvPr name="TextBox 20" id="20"/>
          <p:cNvSpPr txBox="true"/>
          <p:nvPr/>
        </p:nvSpPr>
        <p:spPr>
          <a:xfrm rot="0">
            <a:off x="17268825" y="9210675"/>
            <a:ext cx="152400" cy="200025"/>
          </a:xfrm>
          <a:prstGeom prst="rect">
            <a:avLst/>
          </a:prstGeom>
        </p:spPr>
        <p:txBody>
          <a:bodyPr anchor="t" rtlCol="false" tIns="0" lIns="0" bIns="0" rIns="0" wrap="none">
            <a:spAutoFit/>
          </a:bodyPr>
          <a:lstStyle/>
          <a:p>
            <a:pPr algn="ctr">
              <a:lnSpc>
                <a:spcPts val="4059"/>
              </a:lnSpc>
              <a:spcBef>
                <a:spcPct val="0"/>
              </a:spcBef>
            </a:pPr>
            <a:r>
              <a:rPr lang="en-US" b="true" sz="2899">
                <a:solidFill>
                  <a:srgbClr val="000000"/>
                </a:solidFill>
                <a:latin typeface="Montserrat Bold"/>
                <a:ea typeface="Montserrat Bold"/>
                <a:cs typeface="Montserrat Bold"/>
                <a:sym typeface="Montserrat Bold"/>
              </a:rPr>
              <a:t>9</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DAGXa4le0jI</dc:identifier>
  <dcterms:modified xsi:type="dcterms:W3CDTF">2011-08-01T06:04:30Z</dcterms:modified>
  <cp:revision>1</cp:revision>
  <dc:title>Bleu et Violet Décontracté Entreprise Vision Projet Entreprise Diaporama</dc:title>
</cp:coreProperties>
</file>